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3" r:id="rId5"/>
    <p:sldId id="279" r:id="rId6"/>
    <p:sldId id="280" r:id="rId7"/>
    <p:sldId id="283" r:id="rId8"/>
    <p:sldId id="28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2624D6-0161-4265-B634-FE22FFD9B9B3}">
          <p14:sldIdLst>
            <p14:sldId id="273"/>
            <p14:sldId id="279"/>
            <p14:sldId id="280"/>
            <p14:sldId id="283"/>
            <p14:sldId id="281"/>
          </p14:sldIdLst>
        </p14:section>
        <p14:section name="Untitled Section" id="{980C4E0A-E1FC-4370-A760-A2018A0FBE9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8" d="100"/>
          <a:sy n="118" d="100"/>
        </p:scale>
        <p:origin x="2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5.svg"/><Relationship Id="rId9"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sv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8.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8.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8.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8.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mage Background Sampl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A9D991B5-6E00-194B-267F-43B6362F34F2}"/>
              </a:ext>
            </a:extLst>
          </p:cNvPr>
          <p:cNvSpPr txBox="1">
            <a:spLocks/>
          </p:cNvSpPr>
          <p:nvPr userDrawn="1"/>
        </p:nvSpPr>
        <p:spPr>
          <a:xfrm>
            <a:off x="949569" y="1976511"/>
            <a:ext cx="9718431" cy="1533452"/>
          </a:xfrm>
          <a:prstGeom prst="rect">
            <a:avLst/>
          </a:prstGeom>
        </p:spPr>
        <p:txBody>
          <a:bodyPr lIns="0" tIns="0" rIns="0" bIns="0" anchor="t" anchorCtr="0">
            <a:noAutofit/>
          </a:bodyPr>
          <a:lstStyle>
            <a:lvl1pPr algn="thaiDist" defTabSz="914400" rtl="0" eaLnBrk="1" latinLnBrk="0" hangingPunct="1">
              <a:lnSpc>
                <a:spcPts val="7000"/>
              </a:lnSpc>
              <a:spcBef>
                <a:spcPct val="0"/>
              </a:spcBef>
              <a:buNone/>
              <a:defRPr sz="6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GB" dirty="0"/>
          </a:p>
        </p:txBody>
      </p:sp>
      <p:sp>
        <p:nvSpPr>
          <p:cNvPr id="27" name="Subtitle 2">
            <a:extLst>
              <a:ext uri="{FF2B5EF4-FFF2-40B4-BE49-F238E27FC236}">
                <a16:creationId xmlns:a16="http://schemas.microsoft.com/office/drawing/2014/main" id="{B0433BF7-1305-527F-DCE5-B96B10A4D7CB}"/>
              </a:ext>
            </a:extLst>
          </p:cNvPr>
          <p:cNvSpPr txBox="1">
            <a:spLocks/>
          </p:cNvSpPr>
          <p:nvPr userDrawn="1"/>
        </p:nvSpPr>
        <p:spPr>
          <a:xfrm>
            <a:off x="949569" y="4403188"/>
            <a:ext cx="9718431" cy="854612"/>
          </a:xfrm>
          <a:prstGeom prst="rect">
            <a:avLst/>
          </a:prstGeom>
        </p:spPr>
        <p:txBody>
          <a:bodyPr lIns="0" tIns="0" rIns="0" bIns="0">
            <a:noAutofit/>
          </a:bodyPr>
          <a:lstStyle>
            <a:lvl1pPr marL="0" indent="0" algn="thaiDist" defTabSz="914400" rtl="0" eaLnBrk="1" latinLnBrk="0" hangingPunct="1">
              <a:lnSpc>
                <a:spcPts val="3000"/>
              </a:lnSpc>
              <a:spcBef>
                <a:spcPts val="1000"/>
              </a:spcBef>
              <a:buFont typeface="Arial" panose="020B0604020202020204" pitchFamily="34" charset="0"/>
              <a:buNone/>
              <a:defRPr sz="25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cxnSp>
        <p:nvCxnSpPr>
          <p:cNvPr id="28" name="Straight Connector 27">
            <a:extLst>
              <a:ext uri="{FF2B5EF4-FFF2-40B4-BE49-F238E27FC236}">
                <a16:creationId xmlns:a16="http://schemas.microsoft.com/office/drawing/2014/main" id="{037ABB7D-70CD-0956-6B5E-402662D2F48E}"/>
              </a:ext>
            </a:extLst>
          </p:cNvPr>
          <p:cNvCxnSpPr>
            <a:cxnSpLocks/>
          </p:cNvCxnSpPr>
          <p:nvPr userDrawn="1"/>
        </p:nvCxnSpPr>
        <p:spPr>
          <a:xfrm>
            <a:off x="949569" y="4023360"/>
            <a:ext cx="5627077" cy="0"/>
          </a:xfrm>
          <a:prstGeom prst="line">
            <a:avLst/>
          </a:prstGeom>
          <a:ln w="19050"/>
        </p:spPr>
        <p:style>
          <a:lnRef idx="1">
            <a:schemeClr val="accent5"/>
          </a:lnRef>
          <a:fillRef idx="0">
            <a:schemeClr val="accent5"/>
          </a:fillRef>
          <a:effectRef idx="0">
            <a:schemeClr val="accent5"/>
          </a:effectRef>
          <a:fontRef idx="minor">
            <a:schemeClr val="tx1"/>
          </a:fontRef>
        </p:style>
      </p:cxnSp>
      <p:pic>
        <p:nvPicPr>
          <p:cNvPr id="7" name="Graphic 6">
            <a:extLst>
              <a:ext uri="{FF2B5EF4-FFF2-40B4-BE49-F238E27FC236}">
                <a16:creationId xmlns:a16="http://schemas.microsoft.com/office/drawing/2014/main" id="{1AB4CA1B-BA88-6024-3133-3A10FCFD3681}"/>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8EBEC4D-70E3-F356-DF65-47E6B6627C5B}"/>
              </a:ext>
            </a:extLst>
          </p:cNvPr>
          <p:cNvPicPr>
            <a:picLocks noChangeAspect="1"/>
          </p:cNvPicPr>
          <p:nvPr userDrawn="1"/>
        </p:nvPicPr>
        <p:blipFill rotWithShape="1">
          <a:blip r:embed="rId5"/>
          <a:srcRect l="77445"/>
          <a:stretch/>
        </p:blipFill>
        <p:spPr>
          <a:xfrm>
            <a:off x="-1" y="0"/>
            <a:ext cx="2588767" cy="977060"/>
          </a:xfrm>
          <a:prstGeom prst="rect">
            <a:avLst/>
          </a:prstGeom>
        </p:spPr>
      </p:pic>
      <p:pic>
        <p:nvPicPr>
          <p:cNvPr id="3" name="Graphic 2">
            <a:extLst>
              <a:ext uri="{FF2B5EF4-FFF2-40B4-BE49-F238E27FC236}">
                <a16:creationId xmlns:a16="http://schemas.microsoft.com/office/drawing/2014/main" id="{9CB53510-5FA7-A9EA-588D-3A824C4172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97457" y="296674"/>
            <a:ext cx="1551327" cy="470874"/>
          </a:xfrm>
          <a:prstGeom prst="rect">
            <a:avLst/>
          </a:prstGeom>
        </p:spPr>
      </p:pic>
    </p:spTree>
    <p:extLst>
      <p:ext uri="{BB962C8B-B14F-4D97-AF65-F5344CB8AC3E}">
        <p14:creationId xmlns:p14="http://schemas.microsoft.com/office/powerpoint/2010/main" val="117946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 Logo Title Backgroun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A9D991B5-6E00-194B-267F-43B6362F34F2}"/>
              </a:ext>
            </a:extLst>
          </p:cNvPr>
          <p:cNvSpPr txBox="1">
            <a:spLocks/>
          </p:cNvSpPr>
          <p:nvPr userDrawn="1"/>
        </p:nvSpPr>
        <p:spPr>
          <a:xfrm>
            <a:off x="949569" y="1976511"/>
            <a:ext cx="9718431" cy="1533452"/>
          </a:xfrm>
          <a:prstGeom prst="rect">
            <a:avLst/>
          </a:prstGeom>
        </p:spPr>
        <p:txBody>
          <a:bodyPr lIns="0" tIns="0" rIns="0" bIns="0" anchor="t" anchorCtr="0">
            <a:noAutofit/>
          </a:bodyPr>
          <a:lstStyle>
            <a:lvl1pPr algn="thaiDist" defTabSz="914400" rtl="0" eaLnBrk="1" latinLnBrk="0" hangingPunct="1">
              <a:lnSpc>
                <a:spcPts val="7000"/>
              </a:lnSpc>
              <a:spcBef>
                <a:spcPct val="0"/>
              </a:spcBef>
              <a:buNone/>
              <a:defRPr sz="6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Click to edit</a:t>
            </a:r>
            <a:br>
              <a:rPr lang="en-US" dirty="0"/>
            </a:br>
            <a:r>
              <a:rPr lang="en-US" dirty="0"/>
              <a:t>Master title</a:t>
            </a:r>
            <a:endParaRPr lang="en-GB" dirty="0"/>
          </a:p>
        </p:txBody>
      </p:sp>
      <p:sp>
        <p:nvSpPr>
          <p:cNvPr id="27" name="Subtitle 2">
            <a:extLst>
              <a:ext uri="{FF2B5EF4-FFF2-40B4-BE49-F238E27FC236}">
                <a16:creationId xmlns:a16="http://schemas.microsoft.com/office/drawing/2014/main" id="{B0433BF7-1305-527F-DCE5-B96B10A4D7CB}"/>
              </a:ext>
            </a:extLst>
          </p:cNvPr>
          <p:cNvSpPr txBox="1">
            <a:spLocks/>
          </p:cNvSpPr>
          <p:nvPr userDrawn="1"/>
        </p:nvSpPr>
        <p:spPr>
          <a:xfrm>
            <a:off x="949569" y="4403188"/>
            <a:ext cx="9718431" cy="854612"/>
          </a:xfrm>
          <a:prstGeom prst="rect">
            <a:avLst/>
          </a:prstGeom>
        </p:spPr>
        <p:txBody>
          <a:bodyPr lIns="0" tIns="0" rIns="0" bIns="0">
            <a:noAutofit/>
          </a:bodyPr>
          <a:lstStyle>
            <a:lvl1pPr marL="0" indent="0" algn="thaiDist" defTabSz="914400" rtl="0" eaLnBrk="1" latinLnBrk="0" hangingPunct="1">
              <a:lnSpc>
                <a:spcPts val="3000"/>
              </a:lnSpc>
              <a:spcBef>
                <a:spcPts val="1000"/>
              </a:spcBef>
              <a:buFont typeface="Arial" panose="020B0604020202020204" pitchFamily="34" charset="0"/>
              <a:buNone/>
              <a:defRPr sz="25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endParaRPr lang="en-GB" dirty="0"/>
          </a:p>
        </p:txBody>
      </p:sp>
      <p:cxnSp>
        <p:nvCxnSpPr>
          <p:cNvPr id="28" name="Straight Connector 27">
            <a:extLst>
              <a:ext uri="{FF2B5EF4-FFF2-40B4-BE49-F238E27FC236}">
                <a16:creationId xmlns:a16="http://schemas.microsoft.com/office/drawing/2014/main" id="{037ABB7D-70CD-0956-6B5E-402662D2F48E}"/>
              </a:ext>
            </a:extLst>
          </p:cNvPr>
          <p:cNvCxnSpPr>
            <a:cxnSpLocks/>
          </p:cNvCxnSpPr>
          <p:nvPr userDrawn="1"/>
        </p:nvCxnSpPr>
        <p:spPr>
          <a:xfrm>
            <a:off x="949569" y="4023360"/>
            <a:ext cx="5627077" cy="0"/>
          </a:xfrm>
          <a:prstGeom prst="line">
            <a:avLst/>
          </a:prstGeom>
          <a:ln w="19050"/>
        </p:spPr>
        <p:style>
          <a:lnRef idx="1">
            <a:schemeClr val="accent5"/>
          </a:lnRef>
          <a:fillRef idx="0">
            <a:schemeClr val="accent5"/>
          </a:fillRef>
          <a:effectRef idx="0">
            <a:schemeClr val="accent5"/>
          </a:effectRef>
          <a:fontRef idx="minor">
            <a:schemeClr val="tx1"/>
          </a:fontRef>
        </p:style>
      </p:cxnSp>
      <p:pic>
        <p:nvPicPr>
          <p:cNvPr id="7" name="Graphic 6">
            <a:extLst>
              <a:ext uri="{FF2B5EF4-FFF2-40B4-BE49-F238E27FC236}">
                <a16:creationId xmlns:a16="http://schemas.microsoft.com/office/drawing/2014/main" id="{1AB4CA1B-BA88-6024-3133-3A10FCFD3681}"/>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8EBEC4D-70E3-F356-DF65-47E6B6627C5B}"/>
              </a:ext>
            </a:extLst>
          </p:cNvPr>
          <p:cNvPicPr>
            <a:picLocks noChangeAspect="1"/>
          </p:cNvPicPr>
          <p:nvPr userDrawn="1"/>
        </p:nvPicPr>
        <p:blipFill rotWithShape="1">
          <a:blip r:embed="rId5"/>
          <a:srcRect l="45516"/>
          <a:stretch/>
        </p:blipFill>
        <p:spPr>
          <a:xfrm>
            <a:off x="-1" y="0"/>
            <a:ext cx="6253511" cy="977060"/>
          </a:xfrm>
          <a:prstGeom prst="rect">
            <a:avLst/>
          </a:prstGeom>
        </p:spPr>
      </p:pic>
      <p:pic>
        <p:nvPicPr>
          <p:cNvPr id="3" name="Graphic 2">
            <a:extLst>
              <a:ext uri="{FF2B5EF4-FFF2-40B4-BE49-F238E27FC236}">
                <a16:creationId xmlns:a16="http://schemas.microsoft.com/office/drawing/2014/main" id="{9CB53510-5FA7-A9EA-588D-3A824C4172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97457" y="296674"/>
            <a:ext cx="1551327" cy="470874"/>
          </a:xfrm>
          <a:prstGeom prst="rect">
            <a:avLst/>
          </a:prstGeom>
        </p:spPr>
      </p:pic>
      <p:pic>
        <p:nvPicPr>
          <p:cNvPr id="8" name="Graphic 7">
            <a:extLst>
              <a:ext uri="{FF2B5EF4-FFF2-40B4-BE49-F238E27FC236}">
                <a16:creationId xmlns:a16="http://schemas.microsoft.com/office/drawing/2014/main" id="{DAA07530-4B51-65FB-D84A-FBF44F562719}"/>
              </a:ext>
            </a:extLst>
          </p:cNvPr>
          <p:cNvPicPr>
            <a:picLocks noChangeAspect="1"/>
          </p:cNvPicPr>
          <p:nvPr userDrawn="1"/>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5026" t="38183" r="-5026" b="40042"/>
          <a:stretch/>
        </p:blipFill>
        <p:spPr>
          <a:xfrm>
            <a:off x="2221706" y="7041"/>
            <a:ext cx="3806120" cy="828778"/>
          </a:xfrm>
          <a:prstGeom prst="rect">
            <a:avLst/>
          </a:prstGeom>
        </p:spPr>
      </p:pic>
    </p:spTree>
    <p:extLst>
      <p:ext uri="{BB962C8B-B14F-4D97-AF65-F5344CB8AC3E}">
        <p14:creationId xmlns:p14="http://schemas.microsoft.com/office/powerpoint/2010/main" val="41488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 Logo - Place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6669499-7E73-1BCD-FE47-ADFEB5B83F38}"/>
              </a:ext>
            </a:extLst>
          </p:cNvPr>
          <p:cNvSpPr>
            <a:spLocks noGrp="1"/>
          </p:cNvSpPr>
          <p:nvPr>
            <p:ph type="title"/>
          </p:nvPr>
        </p:nvSpPr>
        <p:spPr>
          <a:xfrm>
            <a:off x="949568" y="1294515"/>
            <a:ext cx="9718432" cy="977061"/>
          </a:xfrm>
          <a:prstGeom prst="rect">
            <a:avLst/>
          </a:prstGeom>
        </p:spPr>
        <p:txBody>
          <a:bodyPr/>
          <a:lstStyle>
            <a:lvl1pPr>
              <a:lnSpc>
                <a:spcPts val="5400"/>
              </a:lnSpc>
              <a:defRPr sz="4500">
                <a:solidFill>
                  <a:schemeClr val="tx1"/>
                </a:solidFill>
              </a:defRPr>
            </a:lvl1pPr>
          </a:lstStyle>
          <a:p>
            <a:r>
              <a:rPr lang="en-GB" dirty="0"/>
              <a:t>Click to edit Master title style</a:t>
            </a:r>
            <a:endParaRPr lang="en-US" dirty="0"/>
          </a:p>
        </p:txBody>
      </p:sp>
      <p:pic>
        <p:nvPicPr>
          <p:cNvPr id="15" name="Graphic 14">
            <a:extLst>
              <a:ext uri="{FF2B5EF4-FFF2-40B4-BE49-F238E27FC236}">
                <a16:creationId xmlns:a16="http://schemas.microsoft.com/office/drawing/2014/main" id="{4FA00168-F5CE-7541-BA64-0DAEA854F29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880F0B7-0812-0B86-C59E-7CD7B81EBB21}"/>
              </a:ext>
            </a:extLst>
          </p:cNvPr>
          <p:cNvPicPr>
            <a:picLocks noChangeAspect="1"/>
          </p:cNvPicPr>
          <p:nvPr userDrawn="1"/>
        </p:nvPicPr>
        <p:blipFill rotWithShape="1">
          <a:blip r:embed="rId4"/>
          <a:srcRect l="45516"/>
          <a:stretch/>
        </p:blipFill>
        <p:spPr>
          <a:xfrm>
            <a:off x="-1" y="0"/>
            <a:ext cx="6253511" cy="977060"/>
          </a:xfrm>
          <a:prstGeom prst="rect">
            <a:avLst/>
          </a:prstGeom>
        </p:spPr>
      </p:pic>
      <p:pic>
        <p:nvPicPr>
          <p:cNvPr id="7" name="Graphic 6">
            <a:extLst>
              <a:ext uri="{FF2B5EF4-FFF2-40B4-BE49-F238E27FC236}">
                <a16:creationId xmlns:a16="http://schemas.microsoft.com/office/drawing/2014/main" id="{56D37287-35FC-4818-9989-D2A9717FC968}"/>
              </a:ext>
            </a:extLst>
          </p:cNvPr>
          <p:cNvPicPr>
            <a:picLocks noChangeAspect="1"/>
          </p:cNvPicPr>
          <p:nvPr userDrawn="1"/>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5026" t="38183" r="-5026" b="40042"/>
          <a:stretch/>
        </p:blipFill>
        <p:spPr>
          <a:xfrm>
            <a:off x="2221706" y="7041"/>
            <a:ext cx="3806120" cy="828778"/>
          </a:xfrm>
          <a:prstGeom prst="rect">
            <a:avLst/>
          </a:prstGeom>
        </p:spPr>
      </p:pic>
      <p:pic>
        <p:nvPicPr>
          <p:cNvPr id="8" name="Graphic 7">
            <a:extLst>
              <a:ext uri="{FF2B5EF4-FFF2-40B4-BE49-F238E27FC236}">
                <a16:creationId xmlns:a16="http://schemas.microsoft.com/office/drawing/2014/main" id="{1B8311B3-1174-0735-54C4-DEBC958E447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97457" y="296674"/>
            <a:ext cx="1551327" cy="470874"/>
          </a:xfrm>
          <a:prstGeom prst="rect">
            <a:avLst/>
          </a:prstGeom>
        </p:spPr>
      </p:pic>
      <p:sp>
        <p:nvSpPr>
          <p:cNvPr id="9" name="Text Placeholder 3">
            <a:extLst>
              <a:ext uri="{FF2B5EF4-FFF2-40B4-BE49-F238E27FC236}">
                <a16:creationId xmlns:a16="http://schemas.microsoft.com/office/drawing/2014/main" id="{94E94176-EA1C-BF57-FC2F-F8332C3BF8FB}"/>
              </a:ext>
            </a:extLst>
          </p:cNvPr>
          <p:cNvSpPr>
            <a:spLocks noGrp="1"/>
          </p:cNvSpPr>
          <p:nvPr>
            <p:ph idx="1"/>
          </p:nvPr>
        </p:nvSpPr>
        <p:spPr>
          <a:xfrm>
            <a:off x="949568" y="2371430"/>
            <a:ext cx="10441446" cy="359697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8202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lace Image">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A9D991B5-6E00-194B-267F-43B6362F34F2}"/>
              </a:ext>
            </a:extLst>
          </p:cNvPr>
          <p:cNvSpPr txBox="1">
            <a:spLocks/>
          </p:cNvSpPr>
          <p:nvPr userDrawn="1"/>
        </p:nvSpPr>
        <p:spPr>
          <a:xfrm>
            <a:off x="949569" y="1976511"/>
            <a:ext cx="9718431" cy="1533452"/>
          </a:xfrm>
          <a:prstGeom prst="rect">
            <a:avLst/>
          </a:prstGeom>
        </p:spPr>
        <p:txBody>
          <a:bodyPr lIns="0" tIns="0" rIns="0" bIns="0" anchor="t" anchorCtr="0">
            <a:noAutofit/>
          </a:bodyPr>
          <a:lstStyle>
            <a:lvl1pPr algn="thaiDist" defTabSz="914400" rtl="0" eaLnBrk="1" latinLnBrk="0" hangingPunct="1">
              <a:lnSpc>
                <a:spcPts val="7000"/>
              </a:lnSpc>
              <a:spcBef>
                <a:spcPct val="0"/>
              </a:spcBef>
              <a:buNone/>
              <a:defRPr sz="6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GB" dirty="0"/>
          </a:p>
        </p:txBody>
      </p:sp>
      <p:sp>
        <p:nvSpPr>
          <p:cNvPr id="27" name="Subtitle 2">
            <a:extLst>
              <a:ext uri="{FF2B5EF4-FFF2-40B4-BE49-F238E27FC236}">
                <a16:creationId xmlns:a16="http://schemas.microsoft.com/office/drawing/2014/main" id="{B0433BF7-1305-527F-DCE5-B96B10A4D7CB}"/>
              </a:ext>
            </a:extLst>
          </p:cNvPr>
          <p:cNvSpPr txBox="1">
            <a:spLocks/>
          </p:cNvSpPr>
          <p:nvPr userDrawn="1"/>
        </p:nvSpPr>
        <p:spPr>
          <a:xfrm>
            <a:off x="949569" y="4403188"/>
            <a:ext cx="9718431" cy="854612"/>
          </a:xfrm>
          <a:prstGeom prst="rect">
            <a:avLst/>
          </a:prstGeom>
        </p:spPr>
        <p:txBody>
          <a:bodyPr lIns="0" tIns="0" rIns="0" bIns="0">
            <a:noAutofit/>
          </a:bodyPr>
          <a:lstStyle>
            <a:lvl1pPr marL="0" indent="0" algn="thaiDist" defTabSz="914400" rtl="0" eaLnBrk="1" latinLnBrk="0" hangingPunct="1">
              <a:lnSpc>
                <a:spcPts val="3000"/>
              </a:lnSpc>
              <a:spcBef>
                <a:spcPts val="1000"/>
              </a:spcBef>
              <a:buFont typeface="Arial" panose="020B0604020202020204" pitchFamily="34" charset="0"/>
              <a:buNone/>
              <a:defRPr sz="25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cxnSp>
        <p:nvCxnSpPr>
          <p:cNvPr id="28" name="Straight Connector 27">
            <a:extLst>
              <a:ext uri="{FF2B5EF4-FFF2-40B4-BE49-F238E27FC236}">
                <a16:creationId xmlns:a16="http://schemas.microsoft.com/office/drawing/2014/main" id="{037ABB7D-70CD-0956-6B5E-402662D2F48E}"/>
              </a:ext>
            </a:extLst>
          </p:cNvPr>
          <p:cNvCxnSpPr>
            <a:cxnSpLocks/>
          </p:cNvCxnSpPr>
          <p:nvPr userDrawn="1"/>
        </p:nvCxnSpPr>
        <p:spPr>
          <a:xfrm>
            <a:off x="949569" y="4023360"/>
            <a:ext cx="5627077" cy="0"/>
          </a:xfrm>
          <a:prstGeom prst="line">
            <a:avLst/>
          </a:prstGeom>
          <a:ln w="19050"/>
        </p:spPr>
        <p:style>
          <a:lnRef idx="1">
            <a:schemeClr val="accent5"/>
          </a:lnRef>
          <a:fillRef idx="0">
            <a:schemeClr val="accent5"/>
          </a:fillRef>
          <a:effectRef idx="0">
            <a:schemeClr val="accent5"/>
          </a:effectRef>
          <a:fontRef idx="minor">
            <a:schemeClr val="tx1"/>
          </a:fontRef>
        </p:style>
      </p:cxnSp>
      <p:pic>
        <p:nvPicPr>
          <p:cNvPr id="2" name="Graphic 1">
            <a:extLst>
              <a:ext uri="{FF2B5EF4-FFF2-40B4-BE49-F238E27FC236}">
                <a16:creationId xmlns:a16="http://schemas.microsoft.com/office/drawing/2014/main" id="{397CFE86-40AC-95D5-647F-2FC4157C4513}"/>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BC964390-467F-5D9F-4AFA-418F3B05DC5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7457" y="296674"/>
            <a:ext cx="1551327" cy="470874"/>
          </a:xfrm>
          <a:prstGeom prst="rect">
            <a:avLst/>
          </a:prstGeom>
        </p:spPr>
      </p:pic>
      <p:pic>
        <p:nvPicPr>
          <p:cNvPr id="13" name="Picture 12">
            <a:extLst>
              <a:ext uri="{FF2B5EF4-FFF2-40B4-BE49-F238E27FC236}">
                <a16:creationId xmlns:a16="http://schemas.microsoft.com/office/drawing/2014/main" id="{0470005A-EBF5-5721-C471-F8F7FAEA8B5F}"/>
              </a:ext>
            </a:extLst>
          </p:cNvPr>
          <p:cNvPicPr>
            <a:picLocks noChangeAspect="1"/>
          </p:cNvPicPr>
          <p:nvPr userDrawn="1"/>
        </p:nvPicPr>
        <p:blipFill rotWithShape="1">
          <a:blip r:embed="rId6"/>
          <a:srcRect l="77445"/>
          <a:stretch/>
        </p:blipFill>
        <p:spPr>
          <a:xfrm>
            <a:off x="0" y="0"/>
            <a:ext cx="2588767" cy="977060"/>
          </a:xfrm>
          <a:prstGeom prst="rect">
            <a:avLst/>
          </a:prstGeom>
        </p:spPr>
      </p:pic>
      <p:pic>
        <p:nvPicPr>
          <p:cNvPr id="14" name="Graphic 13">
            <a:extLst>
              <a:ext uri="{FF2B5EF4-FFF2-40B4-BE49-F238E27FC236}">
                <a16:creationId xmlns:a16="http://schemas.microsoft.com/office/drawing/2014/main" id="{71AD0681-745A-4EE0-4139-00055534AF6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7458" y="296674"/>
            <a:ext cx="1551327" cy="470874"/>
          </a:xfrm>
          <a:prstGeom prst="rect">
            <a:avLst/>
          </a:prstGeom>
        </p:spPr>
      </p:pic>
    </p:spTree>
    <p:extLst>
      <p:ext uri="{BB962C8B-B14F-4D97-AF65-F5344CB8AC3E}">
        <p14:creationId xmlns:p14="http://schemas.microsoft.com/office/powerpoint/2010/main" val="166524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6669499-7E73-1BCD-FE47-ADFEB5B83F38}"/>
              </a:ext>
            </a:extLst>
          </p:cNvPr>
          <p:cNvSpPr>
            <a:spLocks noGrp="1"/>
          </p:cNvSpPr>
          <p:nvPr>
            <p:ph type="title"/>
          </p:nvPr>
        </p:nvSpPr>
        <p:spPr>
          <a:xfrm>
            <a:off x="949568" y="1294515"/>
            <a:ext cx="10335120" cy="977061"/>
          </a:xfrm>
          <a:prstGeom prst="rect">
            <a:avLst/>
          </a:prstGeom>
        </p:spPr>
        <p:txBody>
          <a:bodyPr lIns="0"/>
          <a:lstStyle>
            <a:lvl1pPr>
              <a:lnSpc>
                <a:spcPts val="5400"/>
              </a:lnSpc>
              <a:defRPr sz="4500">
                <a:solidFill>
                  <a:schemeClr val="tx1"/>
                </a:solidFill>
              </a:defRPr>
            </a:lvl1pPr>
          </a:lstStyle>
          <a:p>
            <a:r>
              <a:rPr lang="en-GB" dirty="0"/>
              <a:t>Click to edit Master title style</a:t>
            </a:r>
            <a:endParaRPr lang="en-US" dirty="0"/>
          </a:p>
        </p:txBody>
      </p:sp>
      <p:pic>
        <p:nvPicPr>
          <p:cNvPr id="15" name="Graphic 14">
            <a:extLst>
              <a:ext uri="{FF2B5EF4-FFF2-40B4-BE49-F238E27FC236}">
                <a16:creationId xmlns:a16="http://schemas.microsoft.com/office/drawing/2014/main" id="{4FA00168-F5CE-7541-BA64-0DAEA854F29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25046E3D-3446-CCE2-D329-0291DEA307D0}"/>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7457" y="296674"/>
            <a:ext cx="1551327" cy="470874"/>
          </a:xfrm>
          <a:prstGeom prst="rect">
            <a:avLst/>
          </a:prstGeom>
        </p:spPr>
      </p:pic>
      <p:sp>
        <p:nvSpPr>
          <p:cNvPr id="4" name="Text Placeholder 3">
            <a:extLst>
              <a:ext uri="{FF2B5EF4-FFF2-40B4-BE49-F238E27FC236}">
                <a16:creationId xmlns:a16="http://schemas.microsoft.com/office/drawing/2014/main" id="{466119A0-A9FB-C778-0FF5-95EFA29273A5}"/>
              </a:ext>
            </a:extLst>
          </p:cNvPr>
          <p:cNvSpPr>
            <a:spLocks noGrp="1"/>
          </p:cNvSpPr>
          <p:nvPr>
            <p:ph idx="1" hasCustomPrompt="1"/>
          </p:nvPr>
        </p:nvSpPr>
        <p:spPr>
          <a:xfrm>
            <a:off x="949568" y="2371430"/>
            <a:ext cx="10335120" cy="3596979"/>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a:extLst>
              <a:ext uri="{FF2B5EF4-FFF2-40B4-BE49-F238E27FC236}">
                <a16:creationId xmlns:a16="http://schemas.microsoft.com/office/drawing/2014/main" id="{7C1CBFA8-49A8-9D55-F5EC-773EAD1ADCC7}"/>
              </a:ext>
            </a:extLst>
          </p:cNvPr>
          <p:cNvPicPr>
            <a:picLocks noChangeAspect="1"/>
          </p:cNvPicPr>
          <p:nvPr userDrawn="1"/>
        </p:nvPicPr>
        <p:blipFill rotWithShape="1">
          <a:blip r:embed="rId6"/>
          <a:srcRect l="77445"/>
          <a:stretch/>
        </p:blipFill>
        <p:spPr>
          <a:xfrm>
            <a:off x="0" y="-11050"/>
            <a:ext cx="2588767" cy="977060"/>
          </a:xfrm>
          <a:prstGeom prst="rect">
            <a:avLst/>
          </a:prstGeom>
        </p:spPr>
      </p:pic>
      <p:pic>
        <p:nvPicPr>
          <p:cNvPr id="8" name="Graphic 7">
            <a:extLst>
              <a:ext uri="{FF2B5EF4-FFF2-40B4-BE49-F238E27FC236}">
                <a16:creationId xmlns:a16="http://schemas.microsoft.com/office/drawing/2014/main" id="{D0E08936-0AEF-CA74-1231-13A9C3799F5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7458" y="294768"/>
            <a:ext cx="1551327" cy="470874"/>
          </a:xfrm>
          <a:prstGeom prst="rect">
            <a:avLst/>
          </a:prstGeom>
        </p:spPr>
      </p:pic>
    </p:spTree>
    <p:extLst>
      <p:ext uri="{BB962C8B-B14F-4D97-AF65-F5344CB8AC3E}">
        <p14:creationId xmlns:p14="http://schemas.microsoft.com/office/powerpoint/2010/main" val="241126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Jade">
    <p:bg>
      <p:bgPr>
        <a:solidFill>
          <a:schemeClr val="accent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7306B53-C55B-54A4-C763-F31CEF609072}"/>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F9E66DCA-D381-9C49-0802-769CB3A89BE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7457" y="296674"/>
            <a:ext cx="1551327" cy="470874"/>
          </a:xfrm>
          <a:prstGeom prst="rect">
            <a:avLst/>
          </a:prstGeom>
        </p:spPr>
      </p:pic>
      <p:sp>
        <p:nvSpPr>
          <p:cNvPr id="10" name="Title 1">
            <a:extLst>
              <a:ext uri="{FF2B5EF4-FFF2-40B4-BE49-F238E27FC236}">
                <a16:creationId xmlns:a16="http://schemas.microsoft.com/office/drawing/2014/main" id="{7E397C3F-6DEC-61C4-B7CF-44766DBB4D84}"/>
              </a:ext>
            </a:extLst>
          </p:cNvPr>
          <p:cNvSpPr>
            <a:spLocks noGrp="1"/>
          </p:cNvSpPr>
          <p:nvPr>
            <p:ph type="title"/>
          </p:nvPr>
        </p:nvSpPr>
        <p:spPr>
          <a:xfrm>
            <a:off x="949567" y="1294515"/>
            <a:ext cx="10441445" cy="977061"/>
          </a:xfrm>
          <a:prstGeom prst="rect">
            <a:avLst/>
          </a:prstGeom>
        </p:spPr>
        <p:txBody>
          <a:bodyPr lIns="0"/>
          <a:lstStyle>
            <a:lvl1pPr>
              <a:lnSpc>
                <a:spcPts val="5400"/>
              </a:lnSpc>
              <a:defRPr sz="4500">
                <a:solidFill>
                  <a:schemeClr val="tx1"/>
                </a:solidFill>
              </a:defRPr>
            </a:lvl1pPr>
          </a:lstStyle>
          <a:p>
            <a:r>
              <a:rPr lang="en-GB" dirty="0"/>
              <a:t>Click to edit Master title style</a:t>
            </a:r>
            <a:endParaRPr lang="en-US" dirty="0"/>
          </a:p>
        </p:txBody>
      </p:sp>
      <p:sp>
        <p:nvSpPr>
          <p:cNvPr id="3" name="Text Placeholder 3">
            <a:extLst>
              <a:ext uri="{FF2B5EF4-FFF2-40B4-BE49-F238E27FC236}">
                <a16:creationId xmlns:a16="http://schemas.microsoft.com/office/drawing/2014/main" id="{6BED504A-1A36-A299-5192-2BD4DC538234}"/>
              </a:ext>
            </a:extLst>
          </p:cNvPr>
          <p:cNvSpPr>
            <a:spLocks noGrp="1"/>
          </p:cNvSpPr>
          <p:nvPr>
            <p:ph idx="1" hasCustomPrompt="1"/>
          </p:nvPr>
        </p:nvSpPr>
        <p:spPr>
          <a:xfrm>
            <a:off x="949568" y="2371430"/>
            <a:ext cx="10441446" cy="3596979"/>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B8715E26-96E7-64D9-D53D-971EDAC1CC74}"/>
              </a:ext>
            </a:extLst>
          </p:cNvPr>
          <p:cNvPicPr>
            <a:picLocks noChangeAspect="1"/>
          </p:cNvPicPr>
          <p:nvPr userDrawn="1"/>
        </p:nvPicPr>
        <p:blipFill rotWithShape="1">
          <a:blip r:embed="rId6"/>
          <a:srcRect l="77445"/>
          <a:stretch/>
        </p:blipFill>
        <p:spPr>
          <a:xfrm>
            <a:off x="0" y="13351"/>
            <a:ext cx="2588767" cy="977060"/>
          </a:xfrm>
          <a:prstGeom prst="rect">
            <a:avLst/>
          </a:prstGeom>
        </p:spPr>
      </p:pic>
      <p:pic>
        <p:nvPicPr>
          <p:cNvPr id="5" name="Graphic 4">
            <a:extLst>
              <a:ext uri="{FF2B5EF4-FFF2-40B4-BE49-F238E27FC236}">
                <a16:creationId xmlns:a16="http://schemas.microsoft.com/office/drawing/2014/main" id="{06F4ED3B-3F9A-5408-690F-B0133CD704B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7458" y="291737"/>
            <a:ext cx="1551327" cy="470874"/>
          </a:xfrm>
          <a:prstGeom prst="rect">
            <a:avLst/>
          </a:prstGeom>
        </p:spPr>
      </p:pic>
    </p:spTree>
    <p:extLst>
      <p:ext uri="{BB962C8B-B14F-4D97-AF65-F5344CB8AC3E}">
        <p14:creationId xmlns:p14="http://schemas.microsoft.com/office/powerpoint/2010/main" val="129152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Jasper">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51D94B5-7471-88E1-633D-7257A7B3AF5F}"/>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6946C844-DF7B-D953-75B2-1A11165D4A52}"/>
              </a:ext>
            </a:extLst>
          </p:cNvPr>
          <p:cNvSpPr>
            <a:spLocks noGrp="1"/>
          </p:cNvSpPr>
          <p:nvPr>
            <p:ph type="title"/>
          </p:nvPr>
        </p:nvSpPr>
        <p:spPr>
          <a:xfrm>
            <a:off x="949567" y="1294515"/>
            <a:ext cx="10441445" cy="977061"/>
          </a:xfrm>
          <a:prstGeom prst="rect">
            <a:avLst/>
          </a:prstGeom>
        </p:spPr>
        <p:txBody>
          <a:bodyPr lIns="0"/>
          <a:lstStyle>
            <a:lvl1pPr>
              <a:lnSpc>
                <a:spcPts val="5400"/>
              </a:lnSpc>
              <a:defRPr sz="4500">
                <a:solidFill>
                  <a:srgbClr val="003F76"/>
                </a:solidFill>
              </a:defRPr>
            </a:lvl1pPr>
          </a:lstStyle>
          <a:p>
            <a:r>
              <a:rPr lang="en-GB" dirty="0"/>
              <a:t>Click to edit Master title style</a:t>
            </a:r>
            <a:endParaRPr lang="en-US" dirty="0"/>
          </a:p>
        </p:txBody>
      </p:sp>
      <p:sp>
        <p:nvSpPr>
          <p:cNvPr id="7" name="Text Placeholder 3">
            <a:extLst>
              <a:ext uri="{FF2B5EF4-FFF2-40B4-BE49-F238E27FC236}">
                <a16:creationId xmlns:a16="http://schemas.microsoft.com/office/drawing/2014/main" id="{D4DF2801-9EF5-BDFB-E259-93FE91D69C5D}"/>
              </a:ext>
            </a:extLst>
          </p:cNvPr>
          <p:cNvSpPr>
            <a:spLocks noGrp="1"/>
          </p:cNvSpPr>
          <p:nvPr>
            <p:ph idx="1" hasCustomPrompt="1"/>
          </p:nvPr>
        </p:nvSpPr>
        <p:spPr>
          <a:xfrm>
            <a:off x="949568" y="2371430"/>
            <a:ext cx="10441446" cy="3596979"/>
          </a:xfrm>
          <a:prstGeom prst="rect">
            <a:avLst/>
          </a:prstGeom>
        </p:spPr>
        <p:txBody>
          <a:bodyPr vert="horz" lIns="0" tIns="45720" rIns="91440" bIns="45720" rtlCol="0">
            <a:normAutofit/>
          </a:bodyPr>
          <a:lstStyle>
            <a:lvl1pPr>
              <a:defRPr>
                <a:solidFill>
                  <a:srgbClr val="003F76"/>
                </a:solidFill>
              </a:defRPr>
            </a:lvl1pPr>
            <a:lvl2pPr>
              <a:defRPr>
                <a:solidFill>
                  <a:srgbClr val="003F76"/>
                </a:solidFill>
              </a:defRPr>
            </a:lvl2pPr>
            <a:lvl3pPr>
              <a:defRPr>
                <a:solidFill>
                  <a:srgbClr val="003F76"/>
                </a:solidFill>
              </a:defRPr>
            </a:lvl3pPr>
            <a:lvl4pPr>
              <a:defRPr>
                <a:solidFill>
                  <a:srgbClr val="003F76"/>
                </a:solidFill>
              </a:defRPr>
            </a:lvl4pPr>
            <a:lvl5pPr>
              <a:defRPr>
                <a:solidFill>
                  <a:srgbClr val="003F7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8F56528A-1D7F-E493-45CC-5F53FDC8B7E2}"/>
              </a:ext>
            </a:extLst>
          </p:cNvPr>
          <p:cNvPicPr>
            <a:picLocks noChangeAspect="1"/>
          </p:cNvPicPr>
          <p:nvPr userDrawn="1"/>
        </p:nvPicPr>
        <p:blipFill rotWithShape="1">
          <a:blip r:embed="rId4"/>
          <a:srcRect l="77445"/>
          <a:stretch/>
        </p:blipFill>
        <p:spPr>
          <a:xfrm>
            <a:off x="-1" y="0"/>
            <a:ext cx="2588767" cy="977060"/>
          </a:xfrm>
          <a:prstGeom prst="rect">
            <a:avLst/>
          </a:prstGeom>
        </p:spPr>
      </p:pic>
      <p:pic>
        <p:nvPicPr>
          <p:cNvPr id="10" name="Graphic 9">
            <a:extLst>
              <a:ext uri="{FF2B5EF4-FFF2-40B4-BE49-F238E27FC236}">
                <a16:creationId xmlns:a16="http://schemas.microsoft.com/office/drawing/2014/main" id="{FD0F81C6-244B-B3FC-D8E6-ACBD2E2C78F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97457" y="296674"/>
            <a:ext cx="1551327" cy="470874"/>
          </a:xfrm>
          <a:prstGeom prst="rect">
            <a:avLst/>
          </a:prstGeom>
        </p:spPr>
      </p:pic>
    </p:spTree>
    <p:extLst>
      <p:ext uri="{BB962C8B-B14F-4D97-AF65-F5344CB8AC3E}">
        <p14:creationId xmlns:p14="http://schemas.microsoft.com/office/powerpoint/2010/main" val="225688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layout replace Image">
    <p:bg>
      <p:bgPr>
        <a:solidFill>
          <a:srgbClr val="32183E"/>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6E4DA9-77D6-4224-B613-F9BE02B56BA8}"/>
              </a:ext>
            </a:extLst>
          </p:cNvPr>
          <p:cNvSpPr>
            <a:spLocks noGrp="1"/>
          </p:cNvSpPr>
          <p:nvPr>
            <p:ph type="title" hasCustomPrompt="1"/>
          </p:nvPr>
        </p:nvSpPr>
        <p:spPr>
          <a:xfrm>
            <a:off x="959370" y="1383909"/>
            <a:ext cx="4691922" cy="1325563"/>
          </a:xfrm>
          <a:prstGeom prst="rect">
            <a:avLst/>
          </a:prstGeom>
        </p:spPr>
        <p:txBody>
          <a:bodyPr lIns="0" tIns="0" rIns="0" bIns="0"/>
          <a:lstStyle>
            <a:lvl1pPr algn="l">
              <a:lnSpc>
                <a:spcPts val="4800"/>
              </a:lnSpc>
              <a:defRPr sz="4500" b="1">
                <a:solidFill>
                  <a:schemeClr val="tx1"/>
                </a:solidFill>
              </a:defRPr>
            </a:lvl1pPr>
          </a:lstStyle>
          <a:p>
            <a:r>
              <a:rPr lang="en-GB" dirty="0"/>
              <a:t>Click to edit</a:t>
            </a:r>
            <a:br>
              <a:rPr lang="en-GB" dirty="0"/>
            </a:br>
            <a:r>
              <a:rPr lang="en-GB" dirty="0"/>
              <a:t>Master title style</a:t>
            </a:r>
            <a:endParaRPr lang="en-US" dirty="0"/>
          </a:p>
        </p:txBody>
      </p:sp>
      <p:pic>
        <p:nvPicPr>
          <p:cNvPr id="5" name="Graphic 4">
            <a:extLst>
              <a:ext uri="{FF2B5EF4-FFF2-40B4-BE49-F238E27FC236}">
                <a16:creationId xmlns:a16="http://schemas.microsoft.com/office/drawing/2014/main" id="{E46DAE05-57D2-FF27-44AC-6E37CF267A4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97457" y="296674"/>
            <a:ext cx="1551327" cy="470874"/>
          </a:xfrm>
          <a:prstGeom prst="rect">
            <a:avLst/>
          </a:prstGeom>
        </p:spPr>
      </p:pic>
      <p:sp>
        <p:nvSpPr>
          <p:cNvPr id="7" name="Text Placeholder 10">
            <a:extLst>
              <a:ext uri="{FF2B5EF4-FFF2-40B4-BE49-F238E27FC236}">
                <a16:creationId xmlns:a16="http://schemas.microsoft.com/office/drawing/2014/main" id="{079C7AAE-6BBF-B076-987C-C352164899BA}"/>
              </a:ext>
            </a:extLst>
          </p:cNvPr>
          <p:cNvSpPr>
            <a:spLocks noGrp="1"/>
          </p:cNvSpPr>
          <p:nvPr>
            <p:ph type="body" sz="quarter" idx="11" hasCustomPrompt="1"/>
          </p:nvPr>
        </p:nvSpPr>
        <p:spPr>
          <a:xfrm>
            <a:off x="958850" y="3043238"/>
            <a:ext cx="4692442" cy="2428875"/>
          </a:xfrm>
          <a:prstGeom prst="rect">
            <a:avLst/>
          </a:prstGeom>
        </p:spPr>
        <p:txBody>
          <a:bodyPr lIns="0" tIns="0" rIns="0" bIns="0"/>
          <a:lstStyle>
            <a:lvl1pPr marL="0" indent="0" algn="l">
              <a:lnSpc>
                <a:spcPts val="2400"/>
              </a:lnSpc>
              <a:spcAft>
                <a:spcPts val="0"/>
              </a:spcAft>
              <a:buNone/>
              <a:defRPr sz="2000">
                <a:solidFill>
                  <a:schemeClr val="tx1"/>
                </a:solidFill>
              </a:defRPr>
            </a:lvl1pPr>
          </a:lstStyle>
          <a:p>
            <a:r>
              <a:rPr lang="en-GB" dirty="0">
                <a:effectLst/>
                <a:latin typeface="Calibri" panose="020F0502020204030204" pitchFamily="34" charset="0"/>
              </a:rPr>
              <a:t>Lorem ipsum </a:t>
            </a:r>
            <a:r>
              <a:rPr lang="en-GB" dirty="0" err="1">
                <a:effectLst/>
                <a:latin typeface="Calibri" panose="020F0502020204030204" pitchFamily="34" charset="0"/>
              </a:rPr>
              <a:t>dolor</a:t>
            </a:r>
            <a:r>
              <a:rPr lang="en-GB" dirty="0">
                <a:effectLst/>
                <a:latin typeface="Calibri" panose="020F0502020204030204" pitchFamily="34" charset="0"/>
              </a:rPr>
              <a:t> sit </a:t>
            </a:r>
            <a:r>
              <a:rPr lang="en-GB" dirty="0" err="1">
                <a:effectLst/>
                <a:latin typeface="Calibri" panose="020F0502020204030204" pitchFamily="34" charset="0"/>
              </a:rPr>
              <a:t>amet</a:t>
            </a:r>
            <a:r>
              <a:rPr lang="en-GB" dirty="0">
                <a:effectLst/>
                <a:latin typeface="Calibri" panose="020F0502020204030204" pitchFamily="34" charset="0"/>
              </a:rPr>
              <a:t>, </a:t>
            </a:r>
            <a:r>
              <a:rPr lang="en-GB" dirty="0" err="1">
                <a:effectLst/>
                <a:latin typeface="Calibri" panose="020F0502020204030204" pitchFamily="34" charset="0"/>
              </a:rPr>
              <a:t>consectetur</a:t>
            </a:r>
            <a:r>
              <a:rPr lang="en-GB" dirty="0">
                <a:effectLst/>
                <a:latin typeface="Calibri" panose="020F0502020204030204" pitchFamily="34" charset="0"/>
              </a:rPr>
              <a:t> </a:t>
            </a:r>
            <a:r>
              <a:rPr lang="en-GB" dirty="0" err="1">
                <a:effectLst/>
                <a:latin typeface="Calibri" panose="020F0502020204030204" pitchFamily="34" charset="0"/>
              </a:rPr>
              <a:t>adipiscing</a:t>
            </a:r>
            <a:r>
              <a:rPr lang="en-GB" dirty="0">
                <a:effectLst/>
                <a:latin typeface="Calibri" panose="020F0502020204030204" pitchFamily="34" charset="0"/>
              </a:rPr>
              <a:t> </a:t>
            </a:r>
            <a:r>
              <a:rPr lang="en-GB" dirty="0" err="1">
                <a:effectLst/>
                <a:latin typeface="Calibri" panose="020F0502020204030204" pitchFamily="34" charset="0"/>
              </a:rPr>
              <a:t>elit</a:t>
            </a:r>
            <a:r>
              <a:rPr lang="en-GB" dirty="0">
                <a:effectLst/>
                <a:latin typeface="Calibri" panose="020F0502020204030204" pitchFamily="34" charset="0"/>
              </a:rPr>
              <a:t>. Ut </a:t>
            </a:r>
            <a:r>
              <a:rPr lang="en-GB" dirty="0" err="1">
                <a:effectLst/>
                <a:latin typeface="Calibri" panose="020F0502020204030204" pitchFamily="34" charset="0"/>
              </a:rPr>
              <a:t>elementum</a:t>
            </a:r>
            <a:r>
              <a:rPr lang="en-GB" dirty="0">
                <a:effectLst/>
                <a:latin typeface="Calibri" panose="020F0502020204030204" pitchFamily="34" charset="0"/>
              </a:rPr>
              <a:t>, </a:t>
            </a:r>
            <a:r>
              <a:rPr lang="en-GB" dirty="0" err="1">
                <a:effectLst/>
                <a:latin typeface="Calibri" panose="020F0502020204030204" pitchFamily="34" charset="0"/>
              </a:rPr>
              <a:t>justo</a:t>
            </a:r>
            <a:r>
              <a:rPr lang="en-GB" dirty="0">
                <a:effectLst/>
                <a:latin typeface="Calibri" panose="020F0502020204030204" pitchFamily="34" charset="0"/>
              </a:rPr>
              <a:t> </a:t>
            </a:r>
            <a:r>
              <a:rPr lang="en-GB" dirty="0" err="1">
                <a:effectLst/>
                <a:latin typeface="Calibri" panose="020F0502020204030204" pitchFamily="34" charset="0"/>
              </a:rPr>
              <a:t>nec</a:t>
            </a:r>
            <a:r>
              <a:rPr lang="en-GB" dirty="0">
                <a:effectLst/>
                <a:latin typeface="Calibri" panose="020F0502020204030204" pitchFamily="34" charset="0"/>
              </a:rPr>
              <a:t> </a:t>
            </a:r>
            <a:r>
              <a:rPr lang="en-GB" dirty="0" err="1">
                <a:effectLst/>
                <a:latin typeface="Calibri" panose="020F0502020204030204" pitchFamily="34" charset="0"/>
              </a:rPr>
              <a:t>porttitor</a:t>
            </a:r>
            <a:r>
              <a:rPr lang="en-GB" dirty="0">
                <a:effectLst/>
                <a:latin typeface="Calibri" panose="020F0502020204030204" pitchFamily="34" charset="0"/>
              </a:rPr>
              <a:t> </a:t>
            </a:r>
            <a:r>
              <a:rPr lang="en-GB" dirty="0" err="1">
                <a:effectLst/>
                <a:latin typeface="Calibri" panose="020F0502020204030204" pitchFamily="34" charset="0"/>
              </a:rPr>
              <a:t>aliquam</a:t>
            </a:r>
            <a:r>
              <a:rPr lang="en-GB" dirty="0">
                <a:effectLst/>
                <a:latin typeface="Calibri" panose="020F0502020204030204" pitchFamily="34" charset="0"/>
              </a:rPr>
              <a:t>, </a:t>
            </a:r>
            <a:r>
              <a:rPr lang="en-GB" dirty="0" err="1">
                <a:effectLst/>
                <a:latin typeface="Calibri" panose="020F0502020204030204" pitchFamily="34" charset="0"/>
              </a:rPr>
              <a:t>dolor</a:t>
            </a:r>
            <a:r>
              <a:rPr lang="en-GB" dirty="0">
                <a:effectLst/>
                <a:latin typeface="Calibri" panose="020F0502020204030204" pitchFamily="34" charset="0"/>
              </a:rPr>
              <a:t> </a:t>
            </a:r>
            <a:r>
              <a:rPr lang="en-GB" dirty="0" err="1">
                <a:effectLst/>
                <a:latin typeface="Calibri" panose="020F0502020204030204" pitchFamily="34" charset="0"/>
              </a:rPr>
              <a:t>felis</a:t>
            </a:r>
            <a:r>
              <a:rPr lang="en-GB" dirty="0">
                <a:effectLst/>
                <a:latin typeface="Calibri" panose="020F0502020204030204" pitchFamily="34" charset="0"/>
              </a:rPr>
              <a:t> </a:t>
            </a:r>
            <a:r>
              <a:rPr lang="en-GB" dirty="0" err="1">
                <a:effectLst/>
                <a:latin typeface="Calibri" panose="020F0502020204030204" pitchFamily="34" charset="0"/>
              </a:rPr>
              <a:t>rutrum</a:t>
            </a:r>
            <a:r>
              <a:rPr lang="en-GB" dirty="0">
                <a:effectLst/>
                <a:latin typeface="Calibri" panose="020F0502020204030204" pitchFamily="34" charset="0"/>
              </a:rPr>
              <a:t> </a:t>
            </a:r>
            <a:r>
              <a:rPr lang="en-GB" dirty="0" err="1">
                <a:effectLst/>
                <a:latin typeface="Calibri" panose="020F0502020204030204" pitchFamily="34" charset="0"/>
              </a:rPr>
              <a:t>purus</a:t>
            </a:r>
            <a:r>
              <a:rPr lang="en-GB" dirty="0">
                <a:effectLst/>
                <a:latin typeface="Calibri" panose="020F0502020204030204" pitchFamily="34" charset="0"/>
              </a:rPr>
              <a:t>, </a:t>
            </a:r>
            <a:r>
              <a:rPr lang="en-GB" dirty="0" err="1">
                <a:effectLst/>
                <a:latin typeface="Calibri" panose="020F0502020204030204" pitchFamily="34" charset="0"/>
              </a:rPr>
              <a:t>vel</a:t>
            </a:r>
            <a:r>
              <a:rPr lang="en-GB" dirty="0">
                <a:effectLst/>
                <a:latin typeface="Calibri" panose="020F0502020204030204" pitchFamily="34" charset="0"/>
              </a:rPr>
              <a:t> </a:t>
            </a:r>
            <a:r>
              <a:rPr lang="en-GB" dirty="0" err="1">
                <a:effectLst/>
                <a:latin typeface="Calibri" panose="020F0502020204030204" pitchFamily="34" charset="0"/>
              </a:rPr>
              <a:t>suscipit</a:t>
            </a:r>
            <a:r>
              <a:rPr lang="en-GB" dirty="0">
                <a:effectLst/>
                <a:latin typeface="Calibri" panose="020F0502020204030204" pitchFamily="34" charset="0"/>
              </a:rPr>
              <a:t> ligula magna </a:t>
            </a:r>
            <a:r>
              <a:rPr lang="en-GB" dirty="0" err="1">
                <a:effectLst/>
                <a:latin typeface="Calibri" panose="020F0502020204030204" pitchFamily="34" charset="0"/>
              </a:rPr>
              <a:t>sed</a:t>
            </a:r>
            <a:r>
              <a:rPr lang="en-GB" dirty="0">
                <a:effectLst/>
                <a:latin typeface="Calibri" panose="020F0502020204030204" pitchFamily="34" charset="0"/>
              </a:rPr>
              <a:t> </a:t>
            </a:r>
            <a:r>
              <a:rPr lang="en-GB" dirty="0" err="1">
                <a:effectLst/>
                <a:latin typeface="Calibri" panose="020F0502020204030204" pitchFamily="34" charset="0"/>
              </a:rPr>
              <a:t>neque</a:t>
            </a:r>
            <a:r>
              <a:rPr lang="en-GB" dirty="0">
                <a:effectLst/>
                <a:latin typeface="Calibri" panose="020F0502020204030204" pitchFamily="34" charset="0"/>
              </a:rPr>
              <a:t>. </a:t>
            </a:r>
          </a:p>
          <a:p>
            <a:r>
              <a:rPr lang="en-GB" dirty="0" err="1">
                <a:effectLst/>
                <a:latin typeface="Calibri" panose="020F0502020204030204" pitchFamily="34" charset="0"/>
              </a:rPr>
              <a:t>Sed</a:t>
            </a:r>
            <a:r>
              <a:rPr lang="en-GB" dirty="0">
                <a:effectLst/>
                <a:latin typeface="Calibri" panose="020F0502020204030204" pitchFamily="34" charset="0"/>
              </a:rPr>
              <a:t> </a:t>
            </a:r>
            <a:r>
              <a:rPr lang="en-GB" dirty="0" err="1">
                <a:effectLst/>
                <a:latin typeface="Calibri" panose="020F0502020204030204" pitchFamily="34" charset="0"/>
              </a:rPr>
              <a:t>ut</a:t>
            </a:r>
            <a:r>
              <a:rPr lang="en-GB" dirty="0">
                <a:effectLst/>
                <a:latin typeface="Calibri" panose="020F0502020204030204" pitchFamily="34" charset="0"/>
              </a:rPr>
              <a:t> semper ligula. </a:t>
            </a:r>
            <a:r>
              <a:rPr lang="en-GB" dirty="0" err="1">
                <a:effectLst/>
                <a:latin typeface="Calibri" panose="020F0502020204030204" pitchFamily="34" charset="0"/>
              </a:rPr>
              <a:t>Orci</a:t>
            </a:r>
            <a:r>
              <a:rPr lang="en-GB" dirty="0">
                <a:effectLst/>
                <a:latin typeface="Calibri" panose="020F0502020204030204" pitchFamily="34" charset="0"/>
              </a:rPr>
              <a:t> </a:t>
            </a:r>
            <a:r>
              <a:rPr lang="en-GB" dirty="0" err="1">
                <a:effectLst/>
                <a:latin typeface="Calibri" panose="020F0502020204030204" pitchFamily="34" charset="0"/>
              </a:rPr>
              <a:t>varius</a:t>
            </a:r>
            <a:r>
              <a:rPr lang="en-GB" dirty="0">
                <a:effectLst/>
                <a:latin typeface="Calibri" panose="020F0502020204030204" pitchFamily="34" charset="0"/>
              </a:rPr>
              <a:t> </a:t>
            </a:r>
            <a:r>
              <a:rPr lang="en-GB" dirty="0" err="1">
                <a:effectLst/>
                <a:latin typeface="Calibri" panose="020F0502020204030204" pitchFamily="34" charset="0"/>
              </a:rPr>
              <a:t>natoque</a:t>
            </a:r>
            <a:r>
              <a:rPr lang="en-GB" dirty="0">
                <a:effectLst/>
                <a:latin typeface="Calibri" panose="020F0502020204030204" pitchFamily="34" charset="0"/>
              </a:rPr>
              <a:t> </a:t>
            </a:r>
            <a:r>
              <a:rPr lang="en-GB" dirty="0" err="1">
                <a:effectLst/>
                <a:latin typeface="Calibri" panose="020F0502020204030204" pitchFamily="34" charset="0"/>
              </a:rPr>
              <a:t>penatibus</a:t>
            </a:r>
            <a:r>
              <a:rPr lang="en-GB" dirty="0">
                <a:effectLst/>
                <a:latin typeface="Calibri" panose="020F0502020204030204" pitchFamily="34" charset="0"/>
              </a:rPr>
              <a:t> et </a:t>
            </a:r>
            <a:r>
              <a:rPr lang="en-GB" dirty="0" err="1">
                <a:effectLst/>
                <a:latin typeface="Calibri" panose="020F0502020204030204" pitchFamily="34" charset="0"/>
              </a:rPr>
              <a:t>magnis</a:t>
            </a:r>
            <a:r>
              <a:rPr lang="en-GB" dirty="0">
                <a:effectLst/>
                <a:latin typeface="Calibri" panose="020F0502020204030204" pitchFamily="34" charset="0"/>
              </a:rPr>
              <a:t> dis parturient </a:t>
            </a:r>
            <a:r>
              <a:rPr lang="en-GB" dirty="0" err="1">
                <a:effectLst/>
                <a:latin typeface="Calibri" panose="020F0502020204030204" pitchFamily="34" charset="0"/>
              </a:rPr>
              <a:t>montes</a:t>
            </a:r>
            <a:r>
              <a:rPr lang="en-GB" dirty="0">
                <a:effectLst/>
                <a:latin typeface="Calibri" panose="020F0502020204030204" pitchFamily="34" charset="0"/>
              </a:rPr>
              <a:t>.</a:t>
            </a:r>
          </a:p>
        </p:txBody>
      </p:sp>
      <p:pic>
        <p:nvPicPr>
          <p:cNvPr id="2" name="Picture 1">
            <a:extLst>
              <a:ext uri="{FF2B5EF4-FFF2-40B4-BE49-F238E27FC236}">
                <a16:creationId xmlns:a16="http://schemas.microsoft.com/office/drawing/2014/main" id="{00054E20-5131-6A0C-BB69-C96034D47824}"/>
              </a:ext>
            </a:extLst>
          </p:cNvPr>
          <p:cNvPicPr>
            <a:picLocks noChangeAspect="1"/>
          </p:cNvPicPr>
          <p:nvPr userDrawn="1"/>
        </p:nvPicPr>
        <p:blipFill rotWithShape="1">
          <a:blip r:embed="rId4"/>
          <a:srcRect l="77445"/>
          <a:stretch/>
        </p:blipFill>
        <p:spPr>
          <a:xfrm>
            <a:off x="0" y="-1906"/>
            <a:ext cx="2588767" cy="977060"/>
          </a:xfrm>
          <a:prstGeom prst="rect">
            <a:avLst/>
          </a:prstGeom>
        </p:spPr>
      </p:pic>
      <p:pic>
        <p:nvPicPr>
          <p:cNvPr id="6" name="Graphic 5">
            <a:extLst>
              <a:ext uri="{FF2B5EF4-FFF2-40B4-BE49-F238E27FC236}">
                <a16:creationId xmlns:a16="http://schemas.microsoft.com/office/drawing/2014/main" id="{267C3CD7-ECD1-447B-A65B-8A5D489FAC1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97458" y="294768"/>
            <a:ext cx="1551327" cy="470874"/>
          </a:xfrm>
          <a:prstGeom prst="rect">
            <a:avLst/>
          </a:prstGeom>
        </p:spPr>
      </p:pic>
    </p:spTree>
    <p:extLst>
      <p:ext uri="{BB962C8B-B14F-4D97-AF65-F5344CB8AC3E}">
        <p14:creationId xmlns:p14="http://schemas.microsoft.com/office/powerpoint/2010/main" val="243915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Table">
    <p:bg>
      <p:bgPr>
        <a:solidFill>
          <a:schemeClr val="accent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1B98990-0C30-A34A-579F-6D57CA8F2CF9}"/>
              </a:ext>
            </a:extLst>
          </p:cNvPr>
          <p:cNvSpPr>
            <a:spLocks noGrp="1"/>
          </p:cNvSpPr>
          <p:nvPr>
            <p:ph type="title"/>
          </p:nvPr>
        </p:nvSpPr>
        <p:spPr>
          <a:xfrm>
            <a:off x="959370" y="1383909"/>
            <a:ext cx="10273262" cy="1325563"/>
          </a:xfrm>
          <a:prstGeom prst="rect">
            <a:avLst/>
          </a:prstGeom>
        </p:spPr>
        <p:txBody>
          <a:bodyPr lIns="0" tIns="0" rIns="0" bIns="0"/>
          <a:lstStyle>
            <a:lvl1pPr algn="l">
              <a:lnSpc>
                <a:spcPts val="4800"/>
              </a:lnSpc>
              <a:defRPr sz="4000" b="1">
                <a:solidFill>
                  <a:schemeClr val="bg1"/>
                </a:solidFill>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pic>
        <p:nvPicPr>
          <p:cNvPr id="11" name="Graphic 10">
            <a:extLst>
              <a:ext uri="{FF2B5EF4-FFF2-40B4-BE49-F238E27FC236}">
                <a16:creationId xmlns:a16="http://schemas.microsoft.com/office/drawing/2014/main" id="{DD69E09C-24C9-1E43-070E-76AB86D09C50}"/>
              </a:ext>
            </a:extLst>
          </p:cNvPr>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0"/>
            <a:ext cx="12192000" cy="6858000"/>
          </a:xfrm>
          <a:prstGeom prst="rect">
            <a:avLst/>
          </a:prstGeom>
        </p:spPr>
      </p:pic>
      <p:graphicFrame>
        <p:nvGraphicFramePr>
          <p:cNvPr id="12" name="Table 11">
            <a:extLst>
              <a:ext uri="{FF2B5EF4-FFF2-40B4-BE49-F238E27FC236}">
                <a16:creationId xmlns:a16="http://schemas.microsoft.com/office/drawing/2014/main" id="{92E2853D-B4D7-9DC7-8D2F-C4A510F8FB3C}"/>
              </a:ext>
            </a:extLst>
          </p:cNvPr>
          <p:cNvGraphicFramePr>
            <a:graphicFrameLocks noGrp="1"/>
          </p:cNvGraphicFramePr>
          <p:nvPr userDrawn="1"/>
        </p:nvGraphicFramePr>
        <p:xfrm>
          <a:off x="1015763" y="2378899"/>
          <a:ext cx="10216868" cy="1959830"/>
        </p:xfrm>
        <a:graphic>
          <a:graphicData uri="http://schemas.openxmlformats.org/drawingml/2006/table">
            <a:tbl>
              <a:tblPr firstRow="1" bandRow="1">
                <a:tableStyleId>{5C22544A-7EE6-4342-B048-85BDC9FD1C3A}</a:tableStyleId>
              </a:tblPr>
              <a:tblGrid>
                <a:gridCol w="2554217">
                  <a:extLst>
                    <a:ext uri="{9D8B030D-6E8A-4147-A177-3AD203B41FA5}">
                      <a16:colId xmlns:a16="http://schemas.microsoft.com/office/drawing/2014/main" val="4133618488"/>
                    </a:ext>
                  </a:extLst>
                </a:gridCol>
                <a:gridCol w="2554217">
                  <a:extLst>
                    <a:ext uri="{9D8B030D-6E8A-4147-A177-3AD203B41FA5}">
                      <a16:colId xmlns:a16="http://schemas.microsoft.com/office/drawing/2014/main" val="4088465511"/>
                    </a:ext>
                  </a:extLst>
                </a:gridCol>
                <a:gridCol w="2554217">
                  <a:extLst>
                    <a:ext uri="{9D8B030D-6E8A-4147-A177-3AD203B41FA5}">
                      <a16:colId xmlns:a16="http://schemas.microsoft.com/office/drawing/2014/main" val="391103836"/>
                    </a:ext>
                  </a:extLst>
                </a:gridCol>
                <a:gridCol w="2554217">
                  <a:extLst>
                    <a:ext uri="{9D8B030D-6E8A-4147-A177-3AD203B41FA5}">
                      <a16:colId xmlns:a16="http://schemas.microsoft.com/office/drawing/2014/main" val="2658710730"/>
                    </a:ext>
                  </a:extLst>
                </a:gridCol>
              </a:tblGrid>
              <a:tr h="391966">
                <a:tc>
                  <a:txBody>
                    <a:bodyPr/>
                    <a:lstStyle/>
                    <a:p>
                      <a:r>
                        <a:rPr lang="en-US" sz="1500" dirty="0" err="1">
                          <a:latin typeface="Calibri" panose="020F0502020204030204" pitchFamily="34" charset="0"/>
                          <a:cs typeface="Calibri" panose="020F0502020204030204" pitchFamily="34" charset="0"/>
                        </a:rPr>
                        <a:t>Colour</a:t>
                      </a:r>
                      <a:r>
                        <a:rPr lang="en-US" sz="1500" dirty="0">
                          <a:latin typeface="Calibri" panose="020F0502020204030204" pitchFamily="34" charset="0"/>
                          <a:cs typeface="Calibri" panose="020F0502020204030204" pitchFamily="34" charset="0"/>
                        </a:rPr>
                        <a:t> used</a:t>
                      </a:r>
                    </a:p>
                  </a:txBody>
                  <a:tcPr anchor="ctr">
                    <a:lnB w="12700" cap="flat" cmpd="sng" algn="ctr">
                      <a:solidFill>
                        <a:schemeClr val="accent1"/>
                      </a:solidFill>
                      <a:prstDash val="solid"/>
                      <a:round/>
                      <a:headEnd type="none" w="med" len="med"/>
                      <a:tailEnd type="none" w="med" len="med"/>
                    </a:lnB>
                  </a:tcPr>
                </a:tc>
                <a:tc>
                  <a:txBody>
                    <a:bodyPr/>
                    <a:lstStyle/>
                    <a:p>
                      <a:r>
                        <a:rPr lang="en-US" sz="1500" dirty="0">
                          <a:latin typeface="Calibri" panose="020F0502020204030204" pitchFamily="34" charset="0"/>
                          <a:cs typeface="Calibri" panose="020F0502020204030204" pitchFamily="34" charset="0"/>
                        </a:rPr>
                        <a:t>Header</a:t>
                      </a:r>
                    </a:p>
                  </a:txBody>
                  <a:tcPr anchor="ctr">
                    <a:lnB w="12700" cap="flat" cmpd="sng" algn="ctr">
                      <a:solidFill>
                        <a:schemeClr val="accent1"/>
                      </a:solidFill>
                      <a:prstDash val="solid"/>
                      <a:round/>
                      <a:headEnd type="none" w="med" len="med"/>
                      <a:tailEnd type="none" w="med" len="med"/>
                    </a:lnB>
                  </a:tcPr>
                </a:tc>
                <a:tc>
                  <a:txBody>
                    <a:bodyPr/>
                    <a:lstStyle/>
                    <a:p>
                      <a:endParaRPr lang="en-US" sz="1500" dirty="0">
                        <a:latin typeface="Calibri" panose="020F0502020204030204" pitchFamily="34" charset="0"/>
                        <a:cs typeface="Calibri" panose="020F0502020204030204" pitchFamily="34" charset="0"/>
                      </a:endParaRPr>
                    </a:p>
                  </a:txBody>
                  <a:tcPr anchor="ctr">
                    <a:lnB w="12700" cap="flat" cmpd="sng" algn="ctr">
                      <a:solidFill>
                        <a:schemeClr val="accent1"/>
                      </a:solidFill>
                      <a:prstDash val="solid"/>
                      <a:round/>
                      <a:headEnd type="none" w="med" len="med"/>
                      <a:tailEnd type="none" w="med" len="med"/>
                    </a:lnB>
                  </a:tcPr>
                </a:tc>
                <a:tc>
                  <a:txBody>
                    <a:bodyPr/>
                    <a:lstStyle/>
                    <a:p>
                      <a:endParaRPr lang="en-US" sz="1500" dirty="0">
                        <a:latin typeface="Calibri" panose="020F0502020204030204" pitchFamily="34" charset="0"/>
                        <a:cs typeface="Calibri" panose="020F0502020204030204" pitchFamily="34" charset="0"/>
                      </a:endParaRPr>
                    </a:p>
                  </a:txBody>
                  <a:tcPr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05172468"/>
                  </a:ext>
                </a:extLst>
              </a:tr>
              <a:tr h="391966">
                <a:tc>
                  <a:txBody>
                    <a:bodyPr/>
                    <a:lstStyle/>
                    <a:p>
                      <a:r>
                        <a:rPr lang="en-US" sz="1500" dirty="0">
                          <a:latin typeface="Calibri" panose="020F0502020204030204" pitchFamily="34" charset="0"/>
                          <a:cs typeface="Calibri" panose="020F0502020204030204" pitchFamily="34" charset="0"/>
                        </a:rPr>
                        <a:t>r241 g249 b251</a:t>
                      </a:r>
                    </a:p>
                  </a:txBody>
                  <a:tcPr anchor="ctr">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9FB"/>
                    </a:solidFill>
                  </a:tcPr>
                </a:tc>
                <a:tc>
                  <a:txBody>
                    <a:bodyPr/>
                    <a:lstStyle/>
                    <a:p>
                      <a:r>
                        <a:rPr lang="en-US" sz="1500" dirty="0">
                          <a:latin typeface="Calibri" panose="020F0502020204030204" pitchFamily="34" charset="0"/>
                          <a:cs typeface="Calibri" panose="020F0502020204030204" pitchFamily="34" charset="0"/>
                        </a:rPr>
                        <a:t>Lorem ipsum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9FB"/>
                    </a:solidFill>
                  </a:tcPr>
                </a:tc>
                <a:tc>
                  <a:txBody>
                    <a:bodyPr/>
                    <a:lstStyle/>
                    <a:p>
                      <a:r>
                        <a:rPr lang="en-US" sz="1500" dirty="0">
                          <a:latin typeface="Calibri" panose="020F0502020204030204" pitchFamily="34" charset="0"/>
                          <a:cs typeface="Calibri" panose="020F0502020204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9FB"/>
                    </a:solidFill>
                  </a:tcPr>
                </a:tc>
                <a:tc>
                  <a:txBody>
                    <a:bodyPr/>
                    <a:lstStyle/>
                    <a:p>
                      <a:r>
                        <a:rPr lang="en-US" sz="1500" dirty="0">
                          <a:latin typeface="Calibri" panose="020F0502020204030204" pitchFamily="34" charset="0"/>
                          <a:cs typeface="Calibri" panose="020F0502020204030204" pitchFamily="34" charset="0"/>
                        </a:rPr>
                        <a:t>10,000</a:t>
                      </a:r>
                    </a:p>
                  </a:txBody>
                  <a:tcPr anchor="ctr">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9FB"/>
                    </a:solidFill>
                  </a:tcPr>
                </a:tc>
                <a:extLst>
                  <a:ext uri="{0D108BD9-81ED-4DB2-BD59-A6C34878D82A}">
                    <a16:rowId xmlns:a16="http://schemas.microsoft.com/office/drawing/2014/main" val="3494314103"/>
                  </a:ext>
                </a:extLst>
              </a:tr>
              <a:tr h="391966">
                <a:tc>
                  <a:txBody>
                    <a:bodyPr/>
                    <a:lstStyle/>
                    <a:p>
                      <a:r>
                        <a:rPr lang="en-US" sz="1500" dirty="0">
                          <a:latin typeface="Calibri" panose="020F0502020204030204" pitchFamily="34" charset="0"/>
                          <a:cs typeface="Calibri" panose="020F0502020204030204" pitchFamily="34" charset="0"/>
                        </a:rPr>
                        <a:t>R213 g236 b242</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C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cs typeface="Calibri" panose="020F0502020204030204" pitchFamily="34" charset="0"/>
                        </a:rPr>
                        <a:t>Lorem ipsum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CF2"/>
                    </a:solidFill>
                  </a:tcPr>
                </a:tc>
                <a:tc>
                  <a:txBody>
                    <a:bodyPr/>
                    <a:lstStyle/>
                    <a:p>
                      <a:r>
                        <a:rPr lang="en-US" sz="1500" dirty="0">
                          <a:latin typeface="Calibri" panose="020F0502020204030204" pitchFamily="34" charset="0"/>
                          <a:cs typeface="Calibri" panose="020F0502020204030204" pitchFamily="34" charset="0"/>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CF2"/>
                    </a:solidFill>
                  </a:tcPr>
                </a:tc>
                <a:tc>
                  <a:txBody>
                    <a:bodyPr/>
                    <a:lstStyle/>
                    <a:p>
                      <a:r>
                        <a:rPr lang="en-US" sz="1500" dirty="0">
                          <a:latin typeface="Calibri" panose="020F0502020204030204" pitchFamily="34" charset="0"/>
                          <a:cs typeface="Calibri" panose="020F0502020204030204" pitchFamily="34" charset="0"/>
                        </a:rPr>
                        <a:t>15,000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CF2"/>
                    </a:solidFill>
                  </a:tcPr>
                </a:tc>
                <a:extLst>
                  <a:ext uri="{0D108BD9-81ED-4DB2-BD59-A6C34878D82A}">
                    <a16:rowId xmlns:a16="http://schemas.microsoft.com/office/drawing/2014/main" val="3794087460"/>
                  </a:ext>
                </a:extLst>
              </a:tr>
              <a:tr h="391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cs typeface="Calibri" panose="020F0502020204030204" pitchFamily="34" charset="0"/>
                        </a:rPr>
                        <a:t>r241 g249 b251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9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cs typeface="Calibri" panose="020F0502020204030204" pitchFamily="34" charset="0"/>
                        </a:rPr>
                        <a:t>Lorem ipsum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9FB"/>
                    </a:solidFill>
                  </a:tcPr>
                </a:tc>
                <a:tc>
                  <a:txBody>
                    <a:bodyPr/>
                    <a:lstStyle/>
                    <a:p>
                      <a:r>
                        <a:rPr lang="en-US" sz="1500" dirty="0">
                          <a:latin typeface="Calibri" panose="020F0502020204030204" pitchFamily="34" charset="0"/>
                          <a:cs typeface="Calibri" panose="020F0502020204030204" pitchFamily="34" charset="0"/>
                        </a:rPr>
                        <a:t>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9FB"/>
                    </a:solidFill>
                  </a:tcPr>
                </a:tc>
                <a:tc>
                  <a:txBody>
                    <a:bodyPr/>
                    <a:lstStyle/>
                    <a:p>
                      <a:r>
                        <a:rPr lang="en-US" sz="1500" dirty="0">
                          <a:latin typeface="Calibri" panose="020F0502020204030204" pitchFamily="34" charset="0"/>
                          <a:cs typeface="Calibri" panose="020F0502020204030204" pitchFamily="34" charset="0"/>
                        </a:rPr>
                        <a:t>20,000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9FB"/>
                    </a:solidFill>
                  </a:tcPr>
                </a:tc>
                <a:extLst>
                  <a:ext uri="{0D108BD9-81ED-4DB2-BD59-A6C34878D82A}">
                    <a16:rowId xmlns:a16="http://schemas.microsoft.com/office/drawing/2014/main" val="2429840948"/>
                  </a:ext>
                </a:extLst>
              </a:tr>
              <a:tr h="391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cs typeface="Calibri" panose="020F0502020204030204" pitchFamily="34" charset="0"/>
                        </a:rPr>
                        <a:t>R23 g236 b242</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5EC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cs typeface="Calibri" panose="020F0502020204030204" pitchFamily="34" charset="0"/>
                        </a:rPr>
                        <a:t>Lorem ipsum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5ECF2"/>
                    </a:solidFill>
                  </a:tcPr>
                </a:tc>
                <a:tc>
                  <a:txBody>
                    <a:bodyPr/>
                    <a:lstStyle/>
                    <a:p>
                      <a:r>
                        <a:rPr lang="en-US" sz="1500" dirty="0">
                          <a:latin typeface="Calibri" panose="020F0502020204030204" pitchFamily="34" charset="0"/>
                          <a:cs typeface="Calibri" panose="020F0502020204030204" pitchFamily="34" charset="0"/>
                        </a:rPr>
                        <a:t>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5ECF2"/>
                    </a:solidFill>
                  </a:tcPr>
                </a:tc>
                <a:tc>
                  <a:txBody>
                    <a:bodyPr/>
                    <a:lstStyle/>
                    <a:p>
                      <a:r>
                        <a:rPr lang="en-US" sz="1500" dirty="0">
                          <a:latin typeface="Calibri" panose="020F0502020204030204" pitchFamily="34" charset="0"/>
                          <a:cs typeface="Calibri" panose="020F0502020204030204" pitchFamily="34" charset="0"/>
                        </a:rPr>
                        <a:t>25,000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5ECF2"/>
                    </a:solidFill>
                  </a:tcPr>
                </a:tc>
                <a:extLst>
                  <a:ext uri="{0D108BD9-81ED-4DB2-BD59-A6C34878D82A}">
                    <a16:rowId xmlns:a16="http://schemas.microsoft.com/office/drawing/2014/main" val="1887873883"/>
                  </a:ext>
                </a:extLst>
              </a:tr>
            </a:tbl>
          </a:graphicData>
        </a:graphic>
      </p:graphicFrame>
      <p:pic>
        <p:nvPicPr>
          <p:cNvPr id="10" name="Graphic 9">
            <a:extLst>
              <a:ext uri="{FF2B5EF4-FFF2-40B4-BE49-F238E27FC236}">
                <a16:creationId xmlns:a16="http://schemas.microsoft.com/office/drawing/2014/main" id="{EB840F80-7C4E-95AA-F8F5-48D40AB6FC7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7457" y="296674"/>
            <a:ext cx="1551327" cy="470874"/>
          </a:xfrm>
          <a:prstGeom prst="rect">
            <a:avLst/>
          </a:prstGeom>
        </p:spPr>
      </p:pic>
      <p:pic>
        <p:nvPicPr>
          <p:cNvPr id="3" name="Picture 2">
            <a:extLst>
              <a:ext uri="{FF2B5EF4-FFF2-40B4-BE49-F238E27FC236}">
                <a16:creationId xmlns:a16="http://schemas.microsoft.com/office/drawing/2014/main" id="{4B5AED6B-96FA-23FB-6CDA-C40991E622E3}"/>
              </a:ext>
            </a:extLst>
          </p:cNvPr>
          <p:cNvPicPr>
            <a:picLocks noChangeAspect="1"/>
          </p:cNvPicPr>
          <p:nvPr userDrawn="1"/>
        </p:nvPicPr>
        <p:blipFill rotWithShape="1">
          <a:blip r:embed="rId6"/>
          <a:srcRect l="77445"/>
          <a:stretch/>
        </p:blipFill>
        <p:spPr>
          <a:xfrm>
            <a:off x="0" y="-11236"/>
            <a:ext cx="2588767" cy="977060"/>
          </a:xfrm>
          <a:prstGeom prst="rect">
            <a:avLst/>
          </a:prstGeom>
        </p:spPr>
      </p:pic>
      <p:pic>
        <p:nvPicPr>
          <p:cNvPr id="4" name="Graphic 3">
            <a:extLst>
              <a:ext uri="{FF2B5EF4-FFF2-40B4-BE49-F238E27FC236}">
                <a16:creationId xmlns:a16="http://schemas.microsoft.com/office/drawing/2014/main" id="{F0614678-37BA-5E6A-D77F-6F99CB5206D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7458" y="285438"/>
            <a:ext cx="1551327" cy="470874"/>
          </a:xfrm>
          <a:prstGeom prst="rect">
            <a:avLst/>
          </a:prstGeom>
        </p:spPr>
      </p:pic>
    </p:spTree>
    <p:extLst>
      <p:ext uri="{BB962C8B-B14F-4D97-AF65-F5344CB8AC3E}">
        <p14:creationId xmlns:p14="http://schemas.microsoft.com/office/powerpoint/2010/main" val="80538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Graph">
    <p:bg>
      <p:bgPr>
        <a:solidFill>
          <a:srgbClr val="DEF0F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1129CE-01DF-49F4-7BD0-47D47CF8BC0C}"/>
              </a:ext>
            </a:extLst>
          </p:cNvPr>
          <p:cNvSpPr>
            <a:spLocks noGrp="1"/>
          </p:cNvSpPr>
          <p:nvPr>
            <p:ph type="title" hasCustomPrompt="1"/>
          </p:nvPr>
        </p:nvSpPr>
        <p:spPr>
          <a:xfrm>
            <a:off x="959369" y="1383909"/>
            <a:ext cx="5136631" cy="1325563"/>
          </a:xfrm>
          <a:prstGeom prst="rect">
            <a:avLst/>
          </a:prstGeom>
        </p:spPr>
        <p:txBody>
          <a:bodyPr lIns="0" tIns="0" rIns="0" bIns="0"/>
          <a:lstStyle>
            <a:lvl1pPr algn="l">
              <a:lnSpc>
                <a:spcPts val="4800"/>
              </a:lnSpc>
              <a:defRPr sz="4000" b="1">
                <a:solidFill>
                  <a:schemeClr val="bg1"/>
                </a:solidFill>
                <a:latin typeface="Calibri" panose="020F0502020204030204" pitchFamily="34" charset="0"/>
                <a:cs typeface="Calibri" panose="020F0502020204030204" pitchFamily="34" charset="0"/>
              </a:defRPr>
            </a:lvl1pPr>
          </a:lstStyle>
          <a:p>
            <a:r>
              <a:rPr lang="en-GB" dirty="0"/>
              <a:t>Click to edit Master</a:t>
            </a:r>
            <a:br>
              <a:rPr lang="en-GB" dirty="0"/>
            </a:br>
            <a:r>
              <a:rPr lang="en-GB" dirty="0"/>
              <a:t>title style</a:t>
            </a:r>
            <a:endParaRPr lang="en-US" dirty="0"/>
          </a:p>
        </p:txBody>
      </p:sp>
      <p:sp>
        <p:nvSpPr>
          <p:cNvPr id="5" name="Text Placeholder 10">
            <a:extLst>
              <a:ext uri="{FF2B5EF4-FFF2-40B4-BE49-F238E27FC236}">
                <a16:creationId xmlns:a16="http://schemas.microsoft.com/office/drawing/2014/main" id="{185C6241-B57E-E4B9-C8CB-866D38EA7578}"/>
              </a:ext>
            </a:extLst>
          </p:cNvPr>
          <p:cNvSpPr>
            <a:spLocks noGrp="1"/>
          </p:cNvSpPr>
          <p:nvPr>
            <p:ph type="body" sz="quarter" idx="11" hasCustomPrompt="1"/>
          </p:nvPr>
        </p:nvSpPr>
        <p:spPr>
          <a:xfrm>
            <a:off x="958850" y="3043238"/>
            <a:ext cx="4692442" cy="2428875"/>
          </a:xfrm>
          <a:prstGeom prst="rect">
            <a:avLst/>
          </a:prstGeom>
        </p:spPr>
        <p:txBody>
          <a:bodyPr lIns="0" tIns="0" rIns="0" bIns="0"/>
          <a:lstStyle>
            <a:lvl1pPr marL="0" indent="0" algn="l">
              <a:lnSpc>
                <a:spcPts val="2400"/>
              </a:lnSpc>
              <a:spcAft>
                <a:spcPts val="0"/>
              </a:spcAft>
              <a:buNone/>
              <a:defRPr sz="2000">
                <a:solidFill>
                  <a:schemeClr val="bg1"/>
                </a:solidFill>
              </a:defRPr>
            </a:lvl1pPr>
          </a:lstStyle>
          <a:p>
            <a:r>
              <a:rPr lang="en-GB" dirty="0">
                <a:effectLst/>
                <a:latin typeface="Calibri" panose="020F0502020204030204" pitchFamily="34" charset="0"/>
              </a:rPr>
              <a:t>Lorem ipsum </a:t>
            </a:r>
            <a:r>
              <a:rPr lang="en-GB" dirty="0" err="1">
                <a:effectLst/>
                <a:latin typeface="Calibri" panose="020F0502020204030204" pitchFamily="34" charset="0"/>
              </a:rPr>
              <a:t>dolor</a:t>
            </a:r>
            <a:r>
              <a:rPr lang="en-GB" dirty="0">
                <a:effectLst/>
                <a:latin typeface="Calibri" panose="020F0502020204030204" pitchFamily="34" charset="0"/>
              </a:rPr>
              <a:t> sit </a:t>
            </a:r>
            <a:r>
              <a:rPr lang="en-GB" dirty="0" err="1">
                <a:effectLst/>
                <a:latin typeface="Calibri" panose="020F0502020204030204" pitchFamily="34" charset="0"/>
              </a:rPr>
              <a:t>amet</a:t>
            </a:r>
            <a:r>
              <a:rPr lang="en-GB" dirty="0">
                <a:effectLst/>
                <a:latin typeface="Calibri" panose="020F0502020204030204" pitchFamily="34" charset="0"/>
              </a:rPr>
              <a:t>, </a:t>
            </a:r>
            <a:r>
              <a:rPr lang="en-GB" dirty="0" err="1">
                <a:effectLst/>
                <a:latin typeface="Calibri" panose="020F0502020204030204" pitchFamily="34" charset="0"/>
              </a:rPr>
              <a:t>consectetur</a:t>
            </a:r>
            <a:r>
              <a:rPr lang="en-GB" dirty="0">
                <a:effectLst/>
                <a:latin typeface="Calibri" panose="020F0502020204030204" pitchFamily="34" charset="0"/>
              </a:rPr>
              <a:t> </a:t>
            </a:r>
            <a:r>
              <a:rPr lang="en-GB" dirty="0" err="1">
                <a:effectLst/>
                <a:latin typeface="Calibri" panose="020F0502020204030204" pitchFamily="34" charset="0"/>
              </a:rPr>
              <a:t>adipiscing</a:t>
            </a:r>
            <a:r>
              <a:rPr lang="en-GB" dirty="0">
                <a:effectLst/>
                <a:latin typeface="Calibri" panose="020F0502020204030204" pitchFamily="34" charset="0"/>
              </a:rPr>
              <a:t> </a:t>
            </a:r>
            <a:r>
              <a:rPr lang="en-GB" dirty="0" err="1">
                <a:effectLst/>
                <a:latin typeface="Calibri" panose="020F0502020204030204" pitchFamily="34" charset="0"/>
              </a:rPr>
              <a:t>elit</a:t>
            </a:r>
            <a:r>
              <a:rPr lang="en-GB" dirty="0">
                <a:effectLst/>
                <a:latin typeface="Calibri" panose="020F0502020204030204" pitchFamily="34" charset="0"/>
              </a:rPr>
              <a:t>. Ut </a:t>
            </a:r>
            <a:r>
              <a:rPr lang="en-GB" dirty="0" err="1">
                <a:effectLst/>
                <a:latin typeface="Calibri" panose="020F0502020204030204" pitchFamily="34" charset="0"/>
              </a:rPr>
              <a:t>elementum</a:t>
            </a:r>
            <a:r>
              <a:rPr lang="en-GB" dirty="0">
                <a:effectLst/>
                <a:latin typeface="Calibri" panose="020F0502020204030204" pitchFamily="34" charset="0"/>
              </a:rPr>
              <a:t>, </a:t>
            </a:r>
            <a:r>
              <a:rPr lang="en-GB" dirty="0" err="1">
                <a:effectLst/>
                <a:latin typeface="Calibri" panose="020F0502020204030204" pitchFamily="34" charset="0"/>
              </a:rPr>
              <a:t>justo</a:t>
            </a:r>
            <a:r>
              <a:rPr lang="en-GB" dirty="0">
                <a:effectLst/>
                <a:latin typeface="Calibri" panose="020F0502020204030204" pitchFamily="34" charset="0"/>
              </a:rPr>
              <a:t> </a:t>
            </a:r>
            <a:r>
              <a:rPr lang="en-GB" dirty="0" err="1">
                <a:effectLst/>
                <a:latin typeface="Calibri" panose="020F0502020204030204" pitchFamily="34" charset="0"/>
              </a:rPr>
              <a:t>nec</a:t>
            </a:r>
            <a:r>
              <a:rPr lang="en-GB" dirty="0">
                <a:effectLst/>
                <a:latin typeface="Calibri" panose="020F0502020204030204" pitchFamily="34" charset="0"/>
              </a:rPr>
              <a:t> </a:t>
            </a:r>
            <a:r>
              <a:rPr lang="en-GB" dirty="0" err="1">
                <a:effectLst/>
                <a:latin typeface="Calibri" panose="020F0502020204030204" pitchFamily="34" charset="0"/>
              </a:rPr>
              <a:t>porttitor</a:t>
            </a:r>
            <a:r>
              <a:rPr lang="en-GB" dirty="0">
                <a:effectLst/>
                <a:latin typeface="Calibri" panose="020F0502020204030204" pitchFamily="34" charset="0"/>
              </a:rPr>
              <a:t> </a:t>
            </a:r>
            <a:r>
              <a:rPr lang="en-GB" dirty="0" err="1">
                <a:effectLst/>
                <a:latin typeface="Calibri" panose="020F0502020204030204" pitchFamily="34" charset="0"/>
              </a:rPr>
              <a:t>aliquam</a:t>
            </a:r>
            <a:r>
              <a:rPr lang="en-GB" dirty="0">
                <a:effectLst/>
                <a:latin typeface="Calibri" panose="020F0502020204030204" pitchFamily="34" charset="0"/>
              </a:rPr>
              <a:t>, </a:t>
            </a:r>
            <a:r>
              <a:rPr lang="en-GB" dirty="0" err="1">
                <a:effectLst/>
                <a:latin typeface="Calibri" panose="020F0502020204030204" pitchFamily="34" charset="0"/>
              </a:rPr>
              <a:t>dolor</a:t>
            </a:r>
            <a:r>
              <a:rPr lang="en-GB" dirty="0">
                <a:effectLst/>
                <a:latin typeface="Calibri" panose="020F0502020204030204" pitchFamily="34" charset="0"/>
              </a:rPr>
              <a:t> </a:t>
            </a:r>
            <a:r>
              <a:rPr lang="en-GB" dirty="0" err="1">
                <a:effectLst/>
                <a:latin typeface="Calibri" panose="020F0502020204030204" pitchFamily="34" charset="0"/>
              </a:rPr>
              <a:t>felis</a:t>
            </a:r>
            <a:r>
              <a:rPr lang="en-GB" dirty="0">
                <a:effectLst/>
                <a:latin typeface="Calibri" panose="020F0502020204030204" pitchFamily="34" charset="0"/>
              </a:rPr>
              <a:t> </a:t>
            </a:r>
            <a:r>
              <a:rPr lang="en-GB" dirty="0" err="1">
                <a:effectLst/>
                <a:latin typeface="Calibri" panose="020F0502020204030204" pitchFamily="34" charset="0"/>
              </a:rPr>
              <a:t>rutrum</a:t>
            </a:r>
            <a:r>
              <a:rPr lang="en-GB" dirty="0">
                <a:effectLst/>
                <a:latin typeface="Calibri" panose="020F0502020204030204" pitchFamily="34" charset="0"/>
              </a:rPr>
              <a:t> </a:t>
            </a:r>
            <a:r>
              <a:rPr lang="en-GB" dirty="0" err="1">
                <a:effectLst/>
                <a:latin typeface="Calibri" panose="020F0502020204030204" pitchFamily="34" charset="0"/>
              </a:rPr>
              <a:t>purus</a:t>
            </a:r>
            <a:r>
              <a:rPr lang="en-GB" dirty="0">
                <a:effectLst/>
                <a:latin typeface="Calibri" panose="020F0502020204030204" pitchFamily="34" charset="0"/>
              </a:rPr>
              <a:t>, </a:t>
            </a:r>
            <a:r>
              <a:rPr lang="en-GB" dirty="0" err="1">
                <a:effectLst/>
                <a:latin typeface="Calibri" panose="020F0502020204030204" pitchFamily="34" charset="0"/>
              </a:rPr>
              <a:t>vel</a:t>
            </a:r>
            <a:r>
              <a:rPr lang="en-GB" dirty="0">
                <a:effectLst/>
                <a:latin typeface="Calibri" panose="020F0502020204030204" pitchFamily="34" charset="0"/>
              </a:rPr>
              <a:t> </a:t>
            </a:r>
            <a:r>
              <a:rPr lang="en-GB" dirty="0" err="1">
                <a:effectLst/>
                <a:latin typeface="Calibri" panose="020F0502020204030204" pitchFamily="34" charset="0"/>
              </a:rPr>
              <a:t>suscipit</a:t>
            </a:r>
            <a:r>
              <a:rPr lang="en-GB" dirty="0">
                <a:effectLst/>
                <a:latin typeface="Calibri" panose="020F0502020204030204" pitchFamily="34" charset="0"/>
              </a:rPr>
              <a:t> ligula magna </a:t>
            </a:r>
            <a:r>
              <a:rPr lang="en-GB" dirty="0" err="1">
                <a:effectLst/>
                <a:latin typeface="Calibri" panose="020F0502020204030204" pitchFamily="34" charset="0"/>
              </a:rPr>
              <a:t>sed</a:t>
            </a:r>
            <a:r>
              <a:rPr lang="en-GB" dirty="0">
                <a:effectLst/>
                <a:latin typeface="Calibri" panose="020F0502020204030204" pitchFamily="34" charset="0"/>
              </a:rPr>
              <a:t> </a:t>
            </a:r>
            <a:r>
              <a:rPr lang="en-GB" dirty="0" err="1">
                <a:effectLst/>
                <a:latin typeface="Calibri" panose="020F0502020204030204" pitchFamily="34" charset="0"/>
              </a:rPr>
              <a:t>neque</a:t>
            </a:r>
            <a:r>
              <a:rPr lang="en-GB" dirty="0">
                <a:effectLst/>
                <a:latin typeface="Calibri" panose="020F0502020204030204" pitchFamily="34" charset="0"/>
              </a:rPr>
              <a:t>. </a:t>
            </a:r>
          </a:p>
        </p:txBody>
      </p:sp>
      <p:sp>
        <p:nvSpPr>
          <p:cNvPr id="6" name="Text Placeholder 10">
            <a:extLst>
              <a:ext uri="{FF2B5EF4-FFF2-40B4-BE49-F238E27FC236}">
                <a16:creationId xmlns:a16="http://schemas.microsoft.com/office/drawing/2014/main" id="{49917AC3-77F6-764F-4D4A-6602476A63A7}"/>
              </a:ext>
            </a:extLst>
          </p:cNvPr>
          <p:cNvSpPr>
            <a:spLocks noGrp="1"/>
          </p:cNvSpPr>
          <p:nvPr>
            <p:ph type="body" sz="quarter" idx="12" hasCustomPrompt="1"/>
          </p:nvPr>
        </p:nvSpPr>
        <p:spPr>
          <a:xfrm>
            <a:off x="958850" y="4533882"/>
            <a:ext cx="4692442" cy="938232"/>
          </a:xfrm>
          <a:prstGeom prst="rect">
            <a:avLst/>
          </a:prstGeom>
          <a:solidFill>
            <a:schemeClr val="accent5"/>
          </a:solidFill>
        </p:spPr>
        <p:txBody>
          <a:bodyPr lIns="144000" tIns="0" rIns="144000" bIns="0" anchor="ctr" anchorCtr="0"/>
          <a:lstStyle>
            <a:lvl1pPr marL="0" indent="0" algn="l">
              <a:lnSpc>
                <a:spcPts val="2400"/>
              </a:lnSpc>
              <a:spcAft>
                <a:spcPts val="0"/>
              </a:spcAft>
              <a:buNone/>
              <a:defRPr sz="2000" i="1">
                <a:solidFill>
                  <a:schemeClr val="bg1"/>
                </a:solidFill>
              </a:defRPr>
            </a:lvl1pPr>
          </a:lstStyle>
          <a:p>
            <a:r>
              <a:rPr lang="en-GB" dirty="0" err="1">
                <a:effectLst/>
                <a:latin typeface="Calibri" panose="020F0502020204030204" pitchFamily="34" charset="0"/>
              </a:rPr>
              <a:t>Sed</a:t>
            </a:r>
            <a:r>
              <a:rPr lang="en-GB" dirty="0">
                <a:effectLst/>
                <a:latin typeface="Calibri" panose="020F0502020204030204" pitchFamily="34" charset="0"/>
              </a:rPr>
              <a:t> </a:t>
            </a:r>
            <a:r>
              <a:rPr lang="en-GB" dirty="0" err="1">
                <a:effectLst/>
                <a:latin typeface="Calibri" panose="020F0502020204030204" pitchFamily="34" charset="0"/>
              </a:rPr>
              <a:t>ut</a:t>
            </a:r>
            <a:r>
              <a:rPr lang="en-GB" dirty="0">
                <a:effectLst/>
                <a:latin typeface="Calibri" panose="020F0502020204030204" pitchFamily="34" charset="0"/>
              </a:rPr>
              <a:t> semper ligula. </a:t>
            </a:r>
            <a:r>
              <a:rPr lang="en-GB" dirty="0" err="1">
                <a:effectLst/>
                <a:latin typeface="Calibri" panose="020F0502020204030204" pitchFamily="34" charset="0"/>
              </a:rPr>
              <a:t>Orci</a:t>
            </a:r>
            <a:r>
              <a:rPr lang="en-GB" dirty="0">
                <a:effectLst/>
                <a:latin typeface="Calibri" panose="020F0502020204030204" pitchFamily="34" charset="0"/>
              </a:rPr>
              <a:t> </a:t>
            </a:r>
            <a:r>
              <a:rPr lang="en-GB" dirty="0" err="1">
                <a:effectLst/>
                <a:latin typeface="Calibri" panose="020F0502020204030204" pitchFamily="34" charset="0"/>
              </a:rPr>
              <a:t>varius</a:t>
            </a:r>
            <a:r>
              <a:rPr lang="en-GB" dirty="0">
                <a:effectLst/>
                <a:latin typeface="Calibri" panose="020F0502020204030204" pitchFamily="34" charset="0"/>
              </a:rPr>
              <a:t> </a:t>
            </a:r>
            <a:r>
              <a:rPr lang="en-GB" dirty="0" err="1">
                <a:effectLst/>
                <a:latin typeface="Calibri" panose="020F0502020204030204" pitchFamily="34" charset="0"/>
              </a:rPr>
              <a:t>natoque</a:t>
            </a:r>
            <a:r>
              <a:rPr lang="en-GB" dirty="0">
                <a:effectLst/>
                <a:latin typeface="Calibri" panose="020F0502020204030204" pitchFamily="34" charset="0"/>
              </a:rPr>
              <a:t> </a:t>
            </a:r>
            <a:r>
              <a:rPr lang="en-GB" dirty="0" err="1">
                <a:effectLst/>
                <a:latin typeface="Calibri" panose="020F0502020204030204" pitchFamily="34" charset="0"/>
              </a:rPr>
              <a:t>penatibus</a:t>
            </a:r>
            <a:r>
              <a:rPr lang="en-GB" dirty="0">
                <a:effectLst/>
                <a:latin typeface="Calibri" panose="020F0502020204030204" pitchFamily="34" charset="0"/>
              </a:rPr>
              <a:t> parturient </a:t>
            </a:r>
            <a:r>
              <a:rPr lang="en-GB" dirty="0" err="1">
                <a:effectLst/>
                <a:latin typeface="Calibri" panose="020F0502020204030204" pitchFamily="34" charset="0"/>
              </a:rPr>
              <a:t>montes</a:t>
            </a:r>
            <a:r>
              <a:rPr lang="en-GB" dirty="0">
                <a:effectLst/>
                <a:latin typeface="Calibri" panose="020F0502020204030204" pitchFamily="34" charset="0"/>
              </a:rPr>
              <a:t>.</a:t>
            </a:r>
          </a:p>
        </p:txBody>
      </p:sp>
      <p:pic>
        <p:nvPicPr>
          <p:cNvPr id="7" name="Graphic 6">
            <a:extLst>
              <a:ext uri="{FF2B5EF4-FFF2-40B4-BE49-F238E27FC236}">
                <a16:creationId xmlns:a16="http://schemas.microsoft.com/office/drawing/2014/main" id="{131AF50D-130E-957C-BE77-C05D577C728F}"/>
              </a:ext>
            </a:extLst>
          </p:cNvPr>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E13C57D-E74C-6EE6-0806-A5A6098E95AC}"/>
              </a:ext>
            </a:extLst>
          </p:cNvPr>
          <p:cNvPicPr>
            <a:picLocks noChangeAspect="1"/>
          </p:cNvPicPr>
          <p:nvPr userDrawn="1"/>
        </p:nvPicPr>
        <p:blipFill rotWithShape="1">
          <a:blip r:embed="rId4"/>
          <a:srcRect l="77445"/>
          <a:stretch/>
        </p:blipFill>
        <p:spPr>
          <a:xfrm>
            <a:off x="0" y="-1977"/>
            <a:ext cx="2588767" cy="977060"/>
          </a:xfrm>
          <a:prstGeom prst="rect">
            <a:avLst/>
          </a:prstGeom>
        </p:spPr>
      </p:pic>
      <p:pic>
        <p:nvPicPr>
          <p:cNvPr id="8" name="Graphic 7">
            <a:extLst>
              <a:ext uri="{FF2B5EF4-FFF2-40B4-BE49-F238E27FC236}">
                <a16:creationId xmlns:a16="http://schemas.microsoft.com/office/drawing/2014/main" id="{48EC1943-653B-8C17-313F-7A8B902AF43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97458" y="294697"/>
            <a:ext cx="1551327" cy="470874"/>
          </a:xfrm>
          <a:prstGeom prst="rect">
            <a:avLst/>
          </a:prstGeom>
        </p:spPr>
      </p:pic>
    </p:spTree>
    <p:extLst>
      <p:ext uri="{BB962C8B-B14F-4D97-AF65-F5344CB8AC3E}">
        <p14:creationId xmlns:p14="http://schemas.microsoft.com/office/powerpoint/2010/main" val="389122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0990F9E-D309-F97E-630D-CFB556D0190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212236" y="2848131"/>
            <a:ext cx="3797478" cy="1152647"/>
          </a:xfrm>
          <a:prstGeom prst="rect">
            <a:avLst/>
          </a:prstGeom>
        </p:spPr>
      </p:pic>
      <p:pic>
        <p:nvPicPr>
          <p:cNvPr id="2" name="Graphic 1">
            <a:extLst>
              <a:ext uri="{FF2B5EF4-FFF2-40B4-BE49-F238E27FC236}">
                <a16:creationId xmlns:a16="http://schemas.microsoft.com/office/drawing/2014/main" id="{064DE077-D976-7323-4A90-17666DFE40D6}"/>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454CD9D7-CE11-A91D-331B-651723212AB5}"/>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97457" y="296674"/>
            <a:ext cx="1551327" cy="470874"/>
          </a:xfrm>
          <a:prstGeom prst="rect">
            <a:avLst/>
          </a:prstGeom>
        </p:spPr>
      </p:pic>
      <p:pic>
        <p:nvPicPr>
          <p:cNvPr id="5" name="Picture 4">
            <a:extLst>
              <a:ext uri="{FF2B5EF4-FFF2-40B4-BE49-F238E27FC236}">
                <a16:creationId xmlns:a16="http://schemas.microsoft.com/office/drawing/2014/main" id="{6EC2F4DA-80B2-DE79-8564-B0F0D2052E7C}"/>
              </a:ext>
            </a:extLst>
          </p:cNvPr>
          <p:cNvPicPr>
            <a:picLocks noChangeAspect="1"/>
          </p:cNvPicPr>
          <p:nvPr userDrawn="1"/>
        </p:nvPicPr>
        <p:blipFill rotWithShape="1">
          <a:blip r:embed="rId8"/>
          <a:srcRect l="77445"/>
          <a:stretch/>
        </p:blipFill>
        <p:spPr>
          <a:xfrm>
            <a:off x="0" y="0"/>
            <a:ext cx="2588767" cy="977060"/>
          </a:xfrm>
          <a:prstGeom prst="rect">
            <a:avLst/>
          </a:prstGeom>
        </p:spPr>
      </p:pic>
      <p:pic>
        <p:nvPicPr>
          <p:cNvPr id="7" name="Graphic 6">
            <a:extLst>
              <a:ext uri="{FF2B5EF4-FFF2-40B4-BE49-F238E27FC236}">
                <a16:creationId xmlns:a16="http://schemas.microsoft.com/office/drawing/2014/main" id="{F9160C9E-867B-3B82-7283-78C8E566FB4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97458" y="296674"/>
            <a:ext cx="1551327" cy="470874"/>
          </a:xfrm>
          <a:prstGeom prst="rect">
            <a:avLst/>
          </a:prstGeom>
        </p:spPr>
      </p:pic>
    </p:spTree>
    <p:extLst>
      <p:ext uri="{BB962C8B-B14F-4D97-AF65-F5344CB8AC3E}">
        <p14:creationId xmlns:p14="http://schemas.microsoft.com/office/powerpoint/2010/main" val="340053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00A3A9-E780-BC90-7E92-5AC6EFC10240}"/>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0" y="-36027"/>
            <a:ext cx="12192000" cy="6858001"/>
          </a:xfrm>
          <a:prstGeom prst="rect">
            <a:avLst/>
          </a:prstGeom>
        </p:spPr>
      </p:pic>
      <p:sp>
        <p:nvSpPr>
          <p:cNvPr id="4" name="Text Placeholder 3">
            <a:extLst>
              <a:ext uri="{FF2B5EF4-FFF2-40B4-BE49-F238E27FC236}">
                <a16:creationId xmlns:a16="http://schemas.microsoft.com/office/drawing/2014/main" id="{5D1500EF-3A24-F97D-D0E8-0FFAAB9E683F}"/>
              </a:ext>
            </a:extLst>
          </p:cNvPr>
          <p:cNvSpPr>
            <a:spLocks noGrp="1"/>
          </p:cNvSpPr>
          <p:nvPr>
            <p:ph type="body" idx="1"/>
          </p:nvPr>
        </p:nvSpPr>
        <p:spPr>
          <a:xfrm>
            <a:off x="949568" y="2371430"/>
            <a:ext cx="10441446" cy="359697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116800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ts val="7000"/>
        </a:lnSpc>
        <a:spcBef>
          <a:spcPct val="0"/>
        </a:spcBef>
        <a:buNone/>
        <a:defRPr sz="625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685800" indent="-228600" algn="thaiDi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84132" y="283156"/>
            <a:ext cx="3140592" cy="797499"/>
          </a:xfrm>
          <a:prstGeom prst="rect">
            <a:avLst/>
          </a:prstGeom>
        </p:spPr>
      </p:pic>
      <p:sp>
        <p:nvSpPr>
          <p:cNvPr id="3" name="TextBox 2"/>
          <p:cNvSpPr txBox="1"/>
          <p:nvPr/>
        </p:nvSpPr>
        <p:spPr>
          <a:xfrm>
            <a:off x="889461" y="3524596"/>
            <a:ext cx="5544589" cy="523220"/>
          </a:xfrm>
          <a:prstGeom prst="rect">
            <a:avLst/>
          </a:prstGeom>
          <a:noFill/>
        </p:spPr>
        <p:txBody>
          <a:bodyPr wrap="square" rtlCol="0">
            <a:spAutoFit/>
          </a:bodyPr>
          <a:lstStyle/>
          <a:p>
            <a:r>
              <a:rPr lang="en-GB" sz="2800" dirty="0" smtClean="0"/>
              <a:t>NPFDU Governance and Processes </a:t>
            </a:r>
            <a:endParaRPr lang="en-GB" sz="2800" dirty="0"/>
          </a:p>
        </p:txBody>
      </p:sp>
    </p:spTree>
    <p:extLst>
      <p:ext uri="{BB962C8B-B14F-4D97-AF65-F5344CB8AC3E}">
        <p14:creationId xmlns:p14="http://schemas.microsoft.com/office/powerpoint/2010/main" val="333594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49568" y="2371431"/>
            <a:ext cx="10441446" cy="2429170"/>
          </a:xfrm>
        </p:spPr>
        <p:txBody>
          <a:bodyPr>
            <a:normAutofit fontScale="62500" lnSpcReduction="20000"/>
          </a:bodyPr>
          <a:lstStyle/>
          <a:p>
            <a:r>
              <a:rPr lang="en-GB" dirty="0"/>
              <a:t>The National Police Freedom of Information and Data Protection Unit (NPFDU) acts as a national coordination body in providing professional advice and support for forces and stakeholders in all matters relating to both freedom of information (FOI) and data protection (DP) within the UK police service.</a:t>
            </a:r>
          </a:p>
          <a:p>
            <a:r>
              <a:rPr lang="en-GB" dirty="0"/>
              <a:t>The Freedom of Information Act 2000 went live across the 44 forces on the 1 January 2005.  Each force is deemed to be a separate Public Authority under the FOI legislation and a key element of this central support was the establishment of an FOI Central Referral Unit to manage and coordinate national FOI activity, and act as the central conduit for advice and guidance across UK forces.  </a:t>
            </a:r>
          </a:p>
          <a:p>
            <a:r>
              <a:rPr lang="en-GB" dirty="0" smtClean="0"/>
              <a:t>The </a:t>
            </a:r>
            <a:r>
              <a:rPr lang="en-GB" dirty="0"/>
              <a:t>NPFDU coordinates FOI </a:t>
            </a:r>
            <a:r>
              <a:rPr lang="en-GB" dirty="0" smtClean="0"/>
              <a:t>requests and advice </a:t>
            </a:r>
            <a:r>
              <a:rPr lang="en-GB" dirty="0"/>
              <a:t>which, upon response, could risk the security of sensitive, operational tactics and, in turn, pose a significant risk to public safety. The NPFDU </a:t>
            </a:r>
            <a:r>
              <a:rPr lang="en-GB" dirty="0" smtClean="0"/>
              <a:t>Central Referral Unit (CRU) provides </a:t>
            </a:r>
            <a:r>
              <a:rPr lang="en-GB" dirty="0"/>
              <a:t>advice to forces following research and consultation with national policing business leads and other stakeholders to ensure, where possible, a consistent, measured and secure approach to responses. </a:t>
            </a:r>
            <a:endParaRPr lang="en-GB" dirty="0" smtClean="0"/>
          </a:p>
          <a:p>
            <a:r>
              <a:rPr lang="en-GB" dirty="0" smtClean="0"/>
              <a:t>The </a:t>
            </a:r>
            <a:r>
              <a:rPr lang="en-GB" dirty="0"/>
              <a:t>NPFDU acts as a conduit for forces, stakeholders and policing leads to prevent each force individually contacting policing leads, to identify the level of harm associated with said disclosure, or to consider if the redaction of national documents in their possession is necessary. This, in turn, reduces the chance of inappropriate information disclosure or precedent setting, thereby protecting information that could cause harm if released</a:t>
            </a:r>
            <a:r>
              <a:rPr lang="en-GB" dirty="0" smtClean="0"/>
              <a:t>.</a:t>
            </a:r>
          </a:p>
          <a:p>
            <a:r>
              <a:rPr lang="en-GB" dirty="0"/>
              <a:t>The NPFDU also manages the FOI retrieval, decision making and disclosure role on behalf of the NPCC (which is a separate designated public authority) for information held by chief officers as part of their national policing roles</a:t>
            </a:r>
          </a:p>
        </p:txBody>
      </p:sp>
      <p:sp>
        <p:nvSpPr>
          <p:cNvPr id="7" name="Title 6"/>
          <p:cNvSpPr>
            <a:spLocks noGrp="1"/>
          </p:cNvSpPr>
          <p:nvPr>
            <p:ph type="title"/>
          </p:nvPr>
        </p:nvSpPr>
        <p:spPr/>
        <p:txBody>
          <a:bodyPr/>
          <a:lstStyle/>
          <a:p>
            <a:r>
              <a:rPr lang="en-GB" dirty="0" smtClean="0"/>
              <a:t>NPFDU</a:t>
            </a:r>
            <a:endParaRPr lang="en-GB" dirty="0"/>
          </a:p>
        </p:txBody>
      </p:sp>
      <p:pic>
        <p:nvPicPr>
          <p:cNvPr id="2" name="Picture 1"/>
          <p:cNvPicPr>
            <a:picLocks noChangeAspect="1"/>
          </p:cNvPicPr>
          <p:nvPr/>
        </p:nvPicPr>
        <p:blipFill>
          <a:blip r:embed="rId2"/>
          <a:stretch>
            <a:fillRect/>
          </a:stretch>
        </p:blipFill>
        <p:spPr>
          <a:xfrm>
            <a:off x="8798886" y="286477"/>
            <a:ext cx="3139712" cy="798645"/>
          </a:xfrm>
          <a:prstGeom prst="rect">
            <a:avLst/>
          </a:prstGeom>
        </p:spPr>
      </p:pic>
    </p:spTree>
    <p:extLst>
      <p:ext uri="{BB962C8B-B14F-4D97-AF65-F5344CB8AC3E}">
        <p14:creationId xmlns:p14="http://schemas.microsoft.com/office/powerpoint/2010/main" val="314569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49568" y="2371431"/>
            <a:ext cx="10441446" cy="2429170"/>
          </a:xfrm>
        </p:spPr>
        <p:txBody>
          <a:bodyPr>
            <a:normAutofit/>
          </a:bodyPr>
          <a:lstStyle/>
          <a:p>
            <a:endParaRPr lang="en-GB" dirty="0"/>
          </a:p>
        </p:txBody>
      </p:sp>
      <p:sp>
        <p:nvSpPr>
          <p:cNvPr id="7" name="Title 6"/>
          <p:cNvSpPr>
            <a:spLocks noGrp="1"/>
          </p:cNvSpPr>
          <p:nvPr>
            <p:ph type="title"/>
          </p:nvPr>
        </p:nvSpPr>
        <p:spPr/>
        <p:txBody>
          <a:bodyPr/>
          <a:lstStyle/>
          <a:p>
            <a:r>
              <a:rPr lang="en-GB" dirty="0" smtClean="0"/>
              <a:t>Central Referral Unit </a:t>
            </a:r>
            <a:endParaRPr lang="en-GB" dirty="0"/>
          </a:p>
        </p:txBody>
      </p:sp>
      <p:pic>
        <p:nvPicPr>
          <p:cNvPr id="2" name="Picture 1"/>
          <p:cNvPicPr>
            <a:picLocks noChangeAspect="1"/>
          </p:cNvPicPr>
          <p:nvPr/>
        </p:nvPicPr>
        <p:blipFill>
          <a:blip r:embed="rId2"/>
          <a:stretch>
            <a:fillRect/>
          </a:stretch>
        </p:blipFill>
        <p:spPr>
          <a:xfrm>
            <a:off x="8832137" y="286477"/>
            <a:ext cx="3139712" cy="798645"/>
          </a:xfrm>
          <a:prstGeom prst="rect">
            <a:avLst/>
          </a:prstGeom>
        </p:spPr>
      </p:pic>
    </p:spTree>
    <p:extLst>
      <p:ext uri="{BB962C8B-B14F-4D97-AF65-F5344CB8AC3E}">
        <p14:creationId xmlns:p14="http://schemas.microsoft.com/office/powerpoint/2010/main" val="3063247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97" y="878878"/>
            <a:ext cx="10441445" cy="977061"/>
          </a:xfrm>
        </p:spPr>
        <p:txBody>
          <a:bodyPr/>
          <a:lstStyle/>
          <a:p>
            <a:r>
              <a:rPr lang="en-GB" sz="3600" dirty="0" smtClean="0"/>
              <a:t>Data Minimisation Process effective 14/02/25</a:t>
            </a:r>
            <a:endParaRPr lang="en-GB" sz="3600" dirty="0"/>
          </a:p>
        </p:txBody>
      </p:sp>
      <p:sp>
        <p:nvSpPr>
          <p:cNvPr id="3" name="Content Placeholder 2"/>
          <p:cNvSpPr>
            <a:spLocks noGrp="1"/>
          </p:cNvSpPr>
          <p:nvPr>
            <p:ph idx="1"/>
          </p:nvPr>
        </p:nvSpPr>
        <p:spPr>
          <a:xfrm>
            <a:off x="114197" y="1573408"/>
            <a:ext cx="11797942" cy="4611261"/>
          </a:xfrm>
        </p:spPr>
        <p:txBody>
          <a:bodyPr>
            <a:normAutofit fontScale="77500" lnSpcReduction="20000"/>
          </a:bodyPr>
          <a:lstStyle/>
          <a:p>
            <a:r>
              <a:rPr lang="en-GB" dirty="0" smtClean="0"/>
              <a:t>The role within CRU is to provide advice to forces. The referral mechanism is for forces to complete a referral form and send this to the unit. This referral form asks for the applicant name and organisation if necessary. This process has been reviewed and the following will occur:</a:t>
            </a:r>
          </a:p>
          <a:p>
            <a:pPr marL="457200" indent="-457200">
              <a:buFont typeface="+mj-lt"/>
              <a:buAutoNum type="arabicPeriod"/>
            </a:pPr>
            <a:r>
              <a:rPr lang="en-GB" dirty="0" smtClean="0"/>
              <a:t>The </a:t>
            </a:r>
            <a:r>
              <a:rPr lang="en-GB" dirty="0"/>
              <a:t>referral form will continue to request the applicants name. We have risk assessed the need to keep a record of the name on our case management system only, and feel the benefit to intelligence led policing outweighs removal at this time. </a:t>
            </a:r>
            <a:endParaRPr lang="en-GB" dirty="0" smtClean="0"/>
          </a:p>
          <a:p>
            <a:pPr marL="457200" indent="-457200">
              <a:buFont typeface="+mj-lt"/>
              <a:buAutoNum type="arabicPeriod"/>
            </a:pPr>
            <a:r>
              <a:rPr lang="en-GB" dirty="0" smtClean="0"/>
              <a:t>Initial acknowledgement </a:t>
            </a:r>
            <a:r>
              <a:rPr lang="en-GB" dirty="0"/>
              <a:t>contains the name of the applicant in the body of the email, not in the subject line. Additional form of words to be included in the acknowledgement email to address the use of applicant </a:t>
            </a:r>
            <a:r>
              <a:rPr lang="en-GB" dirty="0" smtClean="0"/>
              <a:t>name</a:t>
            </a:r>
          </a:p>
          <a:p>
            <a:pPr marL="1200150" lvl="1" indent="-514350">
              <a:buFont typeface="+mj-lt"/>
              <a:buAutoNum type="romanUcPeriod"/>
            </a:pPr>
            <a:r>
              <a:rPr lang="en-GB" dirty="0" smtClean="0"/>
              <a:t>“</a:t>
            </a:r>
            <a:r>
              <a:rPr lang="en-GB" i="1" dirty="0" smtClean="0"/>
              <a:t>Applicants </a:t>
            </a:r>
            <a:r>
              <a:rPr lang="en-GB" i="1" dirty="0"/>
              <a:t>name is included in the acknowledgement email as a reference for forces only, any future correspondence will only quote the CRU reference number. Please do not duplicate the applicants name in any future correspondence and use only the CRU reference number”</a:t>
            </a:r>
            <a:endParaRPr lang="en-GB" dirty="0"/>
          </a:p>
          <a:p>
            <a:pPr marL="457200" lvl="0" indent="-457200">
              <a:buFont typeface="+mj-lt"/>
              <a:buAutoNum type="arabicPeriod"/>
            </a:pPr>
            <a:r>
              <a:rPr lang="en-GB" dirty="0" smtClean="0"/>
              <a:t>Any </a:t>
            </a:r>
            <a:r>
              <a:rPr lang="en-GB" dirty="0"/>
              <a:t>additional CRU generated emails will only contain the CRU reference number and will NOT include the applicant name. This is only for our case management </a:t>
            </a:r>
            <a:r>
              <a:rPr lang="en-GB" dirty="0" smtClean="0"/>
              <a:t>system.</a:t>
            </a:r>
          </a:p>
          <a:p>
            <a:pPr marL="457200" lvl="0" indent="-457200">
              <a:buFont typeface="+mj-lt"/>
              <a:buAutoNum type="arabicPeriod"/>
            </a:pPr>
            <a:r>
              <a:rPr lang="en-GB" dirty="0" smtClean="0"/>
              <a:t>The </a:t>
            </a:r>
            <a:r>
              <a:rPr lang="en-GB" dirty="0"/>
              <a:t>referral form and initial acknowledgement </a:t>
            </a:r>
            <a:r>
              <a:rPr lang="en-GB" dirty="0" smtClean="0"/>
              <a:t>email </a:t>
            </a:r>
            <a:r>
              <a:rPr lang="en-GB" dirty="0"/>
              <a:t>can be added to GSA but any acknowledgement returns should not be added to GSA (only record the force) and </a:t>
            </a:r>
            <a:r>
              <a:rPr lang="en-GB" dirty="0" smtClean="0"/>
              <a:t>delete </a:t>
            </a:r>
            <a:r>
              <a:rPr lang="en-GB" dirty="0"/>
              <a:t>the </a:t>
            </a:r>
            <a:r>
              <a:rPr lang="en-GB" dirty="0" smtClean="0"/>
              <a:t>email.</a:t>
            </a:r>
          </a:p>
          <a:p>
            <a:pPr marL="457200" lvl="0" indent="-457200">
              <a:buFont typeface="+mj-lt"/>
              <a:buAutoNum type="arabicPeriod"/>
            </a:pPr>
            <a:r>
              <a:rPr lang="en-GB" dirty="0" smtClean="0"/>
              <a:t>Ensure </a:t>
            </a:r>
            <a:r>
              <a:rPr lang="en-GB" dirty="0"/>
              <a:t>when adding any correspondence from forces to GSA applicant names are removed from the subject line and email </a:t>
            </a:r>
            <a:r>
              <a:rPr lang="en-GB" dirty="0" smtClean="0"/>
              <a:t>content.</a:t>
            </a:r>
          </a:p>
          <a:p>
            <a:pPr marL="457200" lvl="0" indent="-457200">
              <a:buFont typeface="+mj-lt"/>
              <a:buAutoNum type="arabicPeriod"/>
            </a:pPr>
            <a:r>
              <a:rPr lang="en-GB" dirty="0" smtClean="0"/>
              <a:t>If </a:t>
            </a:r>
            <a:r>
              <a:rPr lang="en-GB" dirty="0"/>
              <a:t>adding attachments to our advice (either previous advice or correspondence from forces) ensure any names on the attachments are removed. Best </a:t>
            </a:r>
            <a:r>
              <a:rPr lang="en-GB" dirty="0" smtClean="0"/>
              <a:t>practice would </a:t>
            </a:r>
            <a:r>
              <a:rPr lang="en-GB" dirty="0"/>
              <a:t>be to include our previous advice in the body of the new email or copy and paste advice to a new Word doc.</a:t>
            </a:r>
          </a:p>
          <a:p>
            <a:r>
              <a:rPr lang="en-GB" dirty="0"/>
              <a:t> </a:t>
            </a:r>
          </a:p>
          <a:p>
            <a:endParaRPr lang="en-GB" dirty="0"/>
          </a:p>
        </p:txBody>
      </p:sp>
      <p:pic>
        <p:nvPicPr>
          <p:cNvPr id="4" name="Picture 3"/>
          <p:cNvPicPr>
            <a:picLocks noChangeAspect="1"/>
          </p:cNvPicPr>
          <p:nvPr/>
        </p:nvPicPr>
        <p:blipFill>
          <a:blip r:embed="rId2"/>
          <a:stretch>
            <a:fillRect/>
          </a:stretch>
        </p:blipFill>
        <p:spPr>
          <a:xfrm>
            <a:off x="9052288" y="0"/>
            <a:ext cx="3139712" cy="798645"/>
          </a:xfrm>
          <a:prstGeom prst="rect">
            <a:avLst/>
          </a:prstGeom>
        </p:spPr>
      </p:pic>
      <p:sp>
        <p:nvSpPr>
          <p:cNvPr id="5" name="TextBox 4"/>
          <p:cNvSpPr txBox="1"/>
          <p:nvPr/>
        </p:nvSpPr>
        <p:spPr>
          <a:xfrm>
            <a:off x="323106" y="5328458"/>
            <a:ext cx="11380123" cy="1384995"/>
          </a:xfrm>
          <a:prstGeom prst="rect">
            <a:avLst/>
          </a:prstGeom>
          <a:noFill/>
          <a:ln>
            <a:solidFill>
              <a:schemeClr val="accent1"/>
            </a:solidFill>
          </a:ln>
        </p:spPr>
        <p:txBody>
          <a:bodyPr wrap="square" rtlCol="0">
            <a:spAutoFit/>
          </a:bodyPr>
          <a:lstStyle/>
          <a:p>
            <a:r>
              <a:rPr lang="en-GB" sz="1200" dirty="0" smtClean="0">
                <a:solidFill>
                  <a:schemeClr val="bg2"/>
                </a:solidFill>
              </a:rPr>
              <a:t>Decision Making</a:t>
            </a:r>
          </a:p>
          <a:p>
            <a:pPr marL="342900" indent="-342900">
              <a:buFont typeface="+mj-lt"/>
              <a:buAutoNum type="arabicPeriod"/>
            </a:pPr>
            <a:r>
              <a:rPr lang="en-GB" sz="1200" dirty="0" smtClean="0">
                <a:solidFill>
                  <a:schemeClr val="bg2"/>
                </a:solidFill>
              </a:rPr>
              <a:t>To </a:t>
            </a:r>
            <a:r>
              <a:rPr lang="en-GB" sz="1200" dirty="0">
                <a:solidFill>
                  <a:schemeClr val="bg2"/>
                </a:solidFill>
              </a:rPr>
              <a:t>ensure data minimisation in our correspondence and prevent personal data from being processed </a:t>
            </a:r>
            <a:r>
              <a:rPr lang="en-GB" sz="1200" dirty="0" smtClean="0">
                <a:solidFill>
                  <a:schemeClr val="bg2"/>
                </a:solidFill>
              </a:rPr>
              <a:t>unnecessarily.</a:t>
            </a:r>
          </a:p>
          <a:p>
            <a:pPr marL="342900" indent="-342900">
              <a:buFont typeface="+mj-lt"/>
              <a:buAutoNum type="arabicPeriod"/>
            </a:pPr>
            <a:r>
              <a:rPr lang="en-GB" sz="1200" dirty="0" smtClean="0">
                <a:solidFill>
                  <a:schemeClr val="bg2"/>
                </a:solidFill>
              </a:rPr>
              <a:t>Prevents </a:t>
            </a:r>
            <a:r>
              <a:rPr lang="en-GB" sz="1200" dirty="0">
                <a:solidFill>
                  <a:schemeClr val="bg2"/>
                </a:solidFill>
              </a:rPr>
              <a:t>our advice emails from being circulated to others in force or externally with applicants names on - potential for a data </a:t>
            </a:r>
            <a:r>
              <a:rPr lang="en-GB" sz="1200" dirty="0" smtClean="0">
                <a:solidFill>
                  <a:schemeClr val="bg2"/>
                </a:solidFill>
              </a:rPr>
              <a:t>breach.</a:t>
            </a:r>
          </a:p>
          <a:p>
            <a:pPr marL="342900" indent="-342900">
              <a:buFont typeface="+mj-lt"/>
              <a:buAutoNum type="arabicPeriod"/>
            </a:pPr>
            <a:r>
              <a:rPr lang="en-GB" sz="1200" dirty="0" smtClean="0">
                <a:solidFill>
                  <a:schemeClr val="bg2"/>
                </a:solidFill>
              </a:rPr>
              <a:t>Reduces </a:t>
            </a:r>
            <a:r>
              <a:rPr lang="en-GB" sz="1200" dirty="0">
                <a:solidFill>
                  <a:schemeClr val="bg2"/>
                </a:solidFill>
              </a:rPr>
              <a:t>the volume of information captured by </a:t>
            </a:r>
            <a:r>
              <a:rPr lang="en-GB" sz="1200" dirty="0" smtClean="0">
                <a:solidFill>
                  <a:schemeClr val="bg2"/>
                </a:solidFill>
              </a:rPr>
              <a:t>SAR’s.</a:t>
            </a:r>
          </a:p>
          <a:p>
            <a:pPr marL="342900" indent="-342900">
              <a:buFont typeface="+mj-lt"/>
              <a:buAutoNum type="arabicPeriod"/>
            </a:pPr>
            <a:r>
              <a:rPr lang="en-GB" sz="1200" dirty="0" smtClean="0">
                <a:solidFill>
                  <a:schemeClr val="bg2"/>
                </a:solidFill>
              </a:rPr>
              <a:t>Complies </a:t>
            </a:r>
            <a:r>
              <a:rPr lang="en-GB" sz="1200" dirty="0">
                <a:solidFill>
                  <a:schemeClr val="bg2"/>
                </a:solidFill>
              </a:rPr>
              <a:t>with the applicant blind principle of the </a:t>
            </a:r>
            <a:r>
              <a:rPr lang="en-GB" sz="1200" dirty="0" smtClean="0">
                <a:solidFill>
                  <a:schemeClr val="bg2"/>
                </a:solidFill>
              </a:rPr>
              <a:t>FOIA</a:t>
            </a:r>
          </a:p>
          <a:p>
            <a:pPr marL="342900" indent="-342900">
              <a:buFont typeface="+mj-lt"/>
              <a:buAutoNum type="arabicPeriod"/>
            </a:pPr>
            <a:r>
              <a:rPr lang="en-GB" sz="1200" dirty="0">
                <a:solidFill>
                  <a:schemeClr val="bg2"/>
                </a:solidFill>
              </a:rPr>
              <a:t>Providing the applicants name allows the CRU to check if other forces have also sent the request for advice. It allows checks for duplication, repeat requests and vexatious considerations. The email or postal address allows checks when considering applicants working in concert with each other, as would the organisation name</a:t>
            </a:r>
            <a:r>
              <a:rPr lang="en-GB" sz="1200" dirty="0" smtClean="0">
                <a:solidFill>
                  <a:schemeClr val="bg2"/>
                </a:solidFill>
              </a:rPr>
              <a:t>.</a:t>
            </a:r>
            <a:endParaRPr lang="en-GB" sz="1200" dirty="0">
              <a:solidFill>
                <a:schemeClr val="bg2"/>
              </a:solidFill>
            </a:endParaRPr>
          </a:p>
        </p:txBody>
      </p:sp>
    </p:spTree>
    <p:extLst>
      <p:ext uri="{BB962C8B-B14F-4D97-AF65-F5344CB8AC3E}">
        <p14:creationId xmlns:p14="http://schemas.microsoft.com/office/powerpoint/2010/main" val="369178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49568" y="2371431"/>
            <a:ext cx="10441446" cy="2429170"/>
          </a:xfrm>
        </p:spPr>
        <p:txBody>
          <a:bodyPr>
            <a:normAutofit/>
          </a:bodyPr>
          <a:lstStyle/>
          <a:p>
            <a:endParaRPr lang="en-GB" dirty="0"/>
          </a:p>
        </p:txBody>
      </p:sp>
      <p:sp>
        <p:nvSpPr>
          <p:cNvPr id="7" name="Title 6"/>
          <p:cNvSpPr>
            <a:spLocks noGrp="1"/>
          </p:cNvSpPr>
          <p:nvPr>
            <p:ph type="title"/>
          </p:nvPr>
        </p:nvSpPr>
        <p:spPr/>
        <p:txBody>
          <a:bodyPr/>
          <a:lstStyle/>
          <a:p>
            <a:r>
              <a:rPr lang="en-GB" dirty="0" smtClean="0"/>
              <a:t>NPCC FOI Officers </a:t>
            </a:r>
            <a:endParaRPr lang="en-GB" dirty="0"/>
          </a:p>
        </p:txBody>
      </p:sp>
    </p:spTree>
    <p:extLst>
      <p:ext uri="{BB962C8B-B14F-4D97-AF65-F5344CB8AC3E}">
        <p14:creationId xmlns:p14="http://schemas.microsoft.com/office/powerpoint/2010/main" val="2153713134"/>
      </p:ext>
    </p:extLst>
  </p:cSld>
  <p:clrMapOvr>
    <a:masterClrMapping/>
  </p:clrMapOvr>
</p:sld>
</file>

<file path=ppt/theme/theme1.xml><?xml version="1.0" encoding="utf-8"?>
<a:theme xmlns:a="http://schemas.openxmlformats.org/drawingml/2006/main" name="NPCC_Theme">
  <a:themeElements>
    <a:clrScheme name="NPCC Colours">
      <a:dk1>
        <a:sysClr val="windowText" lastClr="000000"/>
      </a:dk1>
      <a:lt1>
        <a:sysClr val="window" lastClr="FFFFFF"/>
      </a:lt1>
      <a:dk2>
        <a:srgbClr val="0E2841"/>
      </a:dk2>
      <a:lt2>
        <a:srgbClr val="E8E8E8"/>
      </a:lt2>
      <a:accent1>
        <a:srgbClr val="1C3B6E"/>
      </a:accent1>
      <a:accent2>
        <a:srgbClr val="208390"/>
      </a:accent2>
      <a:accent3>
        <a:srgbClr val="32193E"/>
      </a:accent3>
      <a:accent4>
        <a:srgbClr val="45BDD1"/>
      </a:accent4>
      <a:accent5>
        <a:srgbClr val="FDC224"/>
      </a:accent5>
      <a:accent6>
        <a:srgbClr val="000000"/>
      </a:accent6>
      <a:hlink>
        <a:srgbClr val="0070C0"/>
      </a:hlink>
      <a:folHlink>
        <a:srgbClr val="7030A0"/>
      </a:folHlink>
    </a:clrScheme>
    <a:fontScheme name="NPC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NPCC Presentation Template.potx" id="{15F3E004-33B7-49D0-B9C3-6538763641C2}" vid="{F0E84D43-EF3F-4945-B505-8283DF700EF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0AC0579364F744AE3F06AF396A9821" ma:contentTypeVersion="17" ma:contentTypeDescription="Create a new document." ma:contentTypeScope="" ma:versionID="f1d560bc2ab27197bf86b2ce7e85655c">
  <xsd:schema xmlns:xsd="http://www.w3.org/2001/XMLSchema" xmlns:xs="http://www.w3.org/2001/XMLSchema" xmlns:p="http://schemas.microsoft.com/office/2006/metadata/properties" xmlns:ns3="65b5b971-7bb0-45bb-9d59-5578c684154c" xmlns:ns4="6386e545-629d-429f-be82-7525900544c7" targetNamespace="http://schemas.microsoft.com/office/2006/metadata/properties" ma:root="true" ma:fieldsID="0dae149bfd3a7f06cf6e171b88d1008e" ns3:_="" ns4:_="">
    <xsd:import namespace="65b5b971-7bb0-45bb-9d59-5578c684154c"/>
    <xsd:import namespace="6386e545-629d-429f-be82-7525900544c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b5b971-7bb0-45bb-9d59-5578c684154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86e545-629d-429f-be82-7525900544c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386e545-629d-429f-be82-7525900544c7" xsi:nil="true"/>
  </documentManagement>
</p:properties>
</file>

<file path=customXml/itemProps1.xml><?xml version="1.0" encoding="utf-8"?>
<ds:datastoreItem xmlns:ds="http://schemas.openxmlformats.org/officeDocument/2006/customXml" ds:itemID="{5AB51BA4-C511-4EE5-8940-995F3F3BC2E9}">
  <ds:schemaRefs>
    <ds:schemaRef ds:uri="http://schemas.microsoft.com/sharepoint/v3/contenttype/forms"/>
  </ds:schemaRefs>
</ds:datastoreItem>
</file>

<file path=customXml/itemProps2.xml><?xml version="1.0" encoding="utf-8"?>
<ds:datastoreItem xmlns:ds="http://schemas.openxmlformats.org/officeDocument/2006/customXml" ds:itemID="{FAD39D89-D3E2-47A6-A433-2A29AA6674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b5b971-7bb0-45bb-9d59-5578c684154c"/>
    <ds:schemaRef ds:uri="6386e545-629d-429f-be82-7525900544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853345-0048-475B-9B44-DBFBCCD57CD3}">
  <ds:schemaRefs>
    <ds:schemaRef ds:uri="http://schemas.microsoft.com/office/2006/documentManagement/types"/>
    <ds:schemaRef ds:uri="65b5b971-7bb0-45bb-9d59-5578c684154c"/>
    <ds:schemaRef ds:uri="http://purl.org/dc/elements/1.1/"/>
    <ds:schemaRef ds:uri="http://schemas.microsoft.com/office/2006/metadata/properties"/>
    <ds:schemaRef ds:uri="http://purl.org/dc/terms/"/>
    <ds:schemaRef ds:uri="6386e545-629d-429f-be82-7525900544c7"/>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1277</TotalTime>
  <Words>761</Words>
  <Application>Microsoft Office PowerPoint</Application>
  <PresentationFormat>Widescreen</PresentationFormat>
  <Paragraphs>25</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NPCC_Theme</vt:lpstr>
      <vt:lpstr>PowerPoint Presentation</vt:lpstr>
      <vt:lpstr>NPFDU</vt:lpstr>
      <vt:lpstr>Central Referral Unit </vt:lpstr>
      <vt:lpstr>Data Minimisation Process effective 14/02/25</vt:lpstr>
      <vt:lpstr>NPCC FOI Officers </vt:lpstr>
    </vt:vector>
  </TitlesOfParts>
  <Company>SERIP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Beney, Ashleigh (14653)</dc:creator>
  <cp:lastModifiedBy>Brisley, Justine (10618)</cp:lastModifiedBy>
  <cp:revision>60</cp:revision>
  <dcterms:created xsi:type="dcterms:W3CDTF">2024-08-05T13:08:54Z</dcterms:created>
  <dcterms:modified xsi:type="dcterms:W3CDTF">2025-06-11T14:31:03Z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0x010100820AC0579364F744AE3F06AF396A9821</vt:lpwstr>
  </property>
</Properties>
</file>